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297" r:id="rId6"/>
    <p:sldId id="2298" r:id="rId7"/>
    <p:sldId id="2296" r:id="rId8"/>
    <p:sldId id="2295" r:id="rId9"/>
    <p:sldId id="2294" r:id="rId10"/>
    <p:sldId id="2259" r:id="rId11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get Strategy" id="{B92F6B9D-5DAC-43F2-8CD6-E2FB44FA22D8}">
          <p14:sldIdLst>
            <p14:sldId id="256"/>
            <p14:sldId id="2297"/>
            <p14:sldId id="2298"/>
            <p14:sldId id="2296"/>
            <p14:sldId id="2295"/>
            <p14:sldId id="2294"/>
            <p14:sldId id="2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tover" initials="PS" lastIdx="1" clrIdx="0">
    <p:extLst>
      <p:ext uri="{19B8F6BF-5375-455C-9EA6-DF929625EA0E}">
        <p15:presenceInfo xmlns:p15="http://schemas.microsoft.com/office/powerpoint/2012/main" userId="S::patrick.stover@agnet.tamu.edu::224dd2b2-cf85-4c59-950e-99919c37cf5b" providerId="AD"/>
      </p:ext>
    </p:extLst>
  </p:cmAuthor>
  <p:cmAuthor id="2" name="Holly Shive" initials="HS" lastIdx="2" clrIdx="1">
    <p:extLst>
      <p:ext uri="{19B8F6BF-5375-455C-9EA6-DF929625EA0E}">
        <p15:presenceInfo xmlns:p15="http://schemas.microsoft.com/office/powerpoint/2012/main" userId="S::holly.shive@agnet.tamu.edu::73643af5-b775-4b36-bc93-851814c499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26"/>
    <a:srgbClr val="18181E"/>
    <a:srgbClr val="151218"/>
    <a:srgbClr val="199E8B"/>
    <a:srgbClr val="A3B2A4"/>
    <a:srgbClr val="BABAC2"/>
    <a:srgbClr val="FFFFFF"/>
    <a:srgbClr val="EB1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 autoAdjust="0"/>
    <p:restoredTop sz="94830"/>
  </p:normalViewPr>
  <p:slideViewPr>
    <p:cSldViewPr snapToGrid="0">
      <p:cViewPr varScale="1">
        <p:scale>
          <a:sx n="60" d="100"/>
          <a:sy n="60" d="100"/>
        </p:scale>
        <p:origin x="952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2689f57b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62689f57b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477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1929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" y="0"/>
            <a:ext cx="24380659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F10F076-5542-34EC-5FD5-8DAE0F6919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1" y="12165496"/>
            <a:ext cx="5107166" cy="1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82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11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351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47106"/>
            <a:ext cx="24387174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FCDD60E-B26A-69EE-080E-0647073E03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1" y="12165496"/>
            <a:ext cx="5107166" cy="1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74AE398E-4941-B94A-8EB9-22B6020D6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87175" cy="13716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E97F512-0026-80ED-C2EB-54085270F3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1" y="12165496"/>
            <a:ext cx="5107166" cy="1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6309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A400C3F-97EC-02A4-1963-8A67921B01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6" y="12156662"/>
            <a:ext cx="5107166" cy="1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" y="-140484"/>
            <a:ext cx="24580924" cy="13826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2261214" y="4405185"/>
            <a:ext cx="20479634" cy="326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6134" rIns="0" bIns="0" anchor="t" anchorCtr="0">
            <a:noAutofit/>
          </a:bodyPr>
          <a:lstStyle/>
          <a:p>
            <a:pPr marR="1524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8800" b="1" dirty="0">
                <a:solidFill>
                  <a:srgbClr val="FFFFFF"/>
                </a:solidFill>
                <a:ea typeface="Open Sans Extrabold"/>
                <a:cs typeface="Open Sans Extrabold"/>
                <a:sym typeface="Open Sans ExtraBold"/>
              </a:rPr>
              <a:t>Healthy South Texas </a:t>
            </a:r>
          </a:p>
          <a:p>
            <a:pPr marR="1524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8800" b="1" dirty="0">
                <a:solidFill>
                  <a:srgbClr val="FFFFFF"/>
                </a:solidFill>
                <a:ea typeface="Open Sans Extrabold"/>
                <a:cs typeface="Open Sans Extrabold"/>
                <a:sym typeface="Open Sans ExtraBold"/>
              </a:rPr>
              <a:t>Presentation Template</a:t>
            </a:r>
            <a:br>
              <a:rPr lang="en-US" sz="7200" dirty="0">
                <a:solidFill>
                  <a:srgbClr val="FFFFFF"/>
                </a:solidFill>
                <a:ea typeface="Open Sans ExtraBold"/>
                <a:cs typeface="Open Sans ExtraBold"/>
                <a:sym typeface="Open Sans ExtraBold"/>
              </a:rPr>
            </a:br>
            <a:endParaRPr lang="en" sz="72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15240">
              <a:buClr>
                <a:srgbClr val="000000"/>
              </a:buClr>
              <a:buSzPts val="7200"/>
            </a:pPr>
            <a:endParaRPr sz="48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12" name="Google Shape;112;p26"/>
          <p:cNvCxnSpPr>
            <a:cxnSpLocks/>
          </p:cNvCxnSpPr>
          <p:nvPr/>
        </p:nvCxnSpPr>
        <p:spPr>
          <a:xfrm>
            <a:off x="1466019" y="-1054110"/>
            <a:ext cx="0" cy="839246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999D5FA-BAEA-2247-8AAF-39801F647574}"/>
              </a:ext>
            </a:extLst>
          </p:cNvPr>
          <p:cNvSpPr/>
          <p:nvPr/>
        </p:nvSpPr>
        <p:spPr>
          <a:xfrm>
            <a:off x="12026267" y="11095938"/>
            <a:ext cx="12192000" cy="1816266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240" algn="r">
              <a:buSzPts val="7200"/>
            </a:pPr>
            <a:r>
              <a:rPr lang="en-US" sz="5334" dirty="0">
                <a:solidFill>
                  <a:srgbClr val="FFFFFF"/>
                </a:solidFill>
                <a:latin typeface="+mj-lt"/>
                <a:ea typeface="Open Sans Light"/>
                <a:cs typeface="Open Sans Light"/>
                <a:sym typeface="Open Sans Light"/>
              </a:rPr>
              <a:t>Name of Presenter</a:t>
            </a:r>
          </a:p>
          <a:p>
            <a:pPr marR="15240" algn="r">
              <a:buSzPts val="7200"/>
            </a:pPr>
            <a:r>
              <a:rPr lang="en-US" sz="2934" dirty="0">
                <a:solidFill>
                  <a:srgbClr val="FFFFFF"/>
                </a:solidFill>
                <a:ea typeface="Open Sans Light"/>
                <a:cs typeface="Open Sans Light"/>
                <a:sym typeface="Open Sans Light"/>
              </a:rPr>
              <a:t>Title Line 1</a:t>
            </a:r>
            <a:br>
              <a:rPr lang="en-US" sz="2934" dirty="0">
                <a:solidFill>
                  <a:srgbClr val="FFFFFF"/>
                </a:solidFill>
                <a:ea typeface="Open Sans Light"/>
                <a:cs typeface="Open Sans Light"/>
                <a:sym typeface="Open Sans Light"/>
              </a:rPr>
            </a:br>
            <a:r>
              <a:rPr lang="en-US" sz="2934" dirty="0">
                <a:solidFill>
                  <a:srgbClr val="FFFFFF"/>
                </a:solidFill>
                <a:ea typeface="Open Sans Light"/>
                <a:cs typeface="Open Sans Light"/>
                <a:sym typeface="Open Sans Light"/>
              </a:rPr>
              <a:t>Title Line 2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6B48CB0-837C-4918-0969-115ADCB93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1" y="12165496"/>
            <a:ext cx="5107166" cy="1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21086A-EA2C-E141-97A6-31CE7488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Me First!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0F477479-7272-664B-BE2F-B64FE22DF609}"/>
              </a:ext>
            </a:extLst>
          </p:cNvPr>
          <p:cNvGrpSpPr/>
          <p:nvPr/>
        </p:nvGrpSpPr>
        <p:grpSpPr>
          <a:xfrm>
            <a:off x="5783839" y="4662762"/>
            <a:ext cx="1499960" cy="1473131"/>
            <a:chOff x="0" y="0"/>
            <a:chExt cx="672428" cy="660400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C493B916-A3B8-7E4C-B627-AC1EADC94359}"/>
                </a:ext>
              </a:extLst>
            </p:cNvPr>
            <p:cNvSpPr/>
            <p:nvPr/>
          </p:nvSpPr>
          <p:spPr>
            <a:xfrm>
              <a:off x="0" y="0"/>
              <a:ext cx="672428" cy="660400"/>
            </a:xfrm>
            <a:custGeom>
              <a:avLst/>
              <a:gdLst/>
              <a:ahLst/>
              <a:cxnLst/>
              <a:rect l="l" t="t" r="r" b="b"/>
              <a:pathLst>
                <a:path w="672428" h="660400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grpSp>
        <p:nvGrpSpPr>
          <p:cNvPr id="49" name="Group 6">
            <a:extLst>
              <a:ext uri="{FF2B5EF4-FFF2-40B4-BE49-F238E27FC236}">
                <a16:creationId xmlns:a16="http://schemas.microsoft.com/office/drawing/2014/main" id="{B64431EB-0CAA-5340-B17C-F587CBF3CB17}"/>
              </a:ext>
            </a:extLst>
          </p:cNvPr>
          <p:cNvGrpSpPr/>
          <p:nvPr/>
        </p:nvGrpSpPr>
        <p:grpSpPr>
          <a:xfrm>
            <a:off x="5783839" y="7222778"/>
            <a:ext cx="1499960" cy="1473131"/>
            <a:chOff x="0" y="0"/>
            <a:chExt cx="672428" cy="660400"/>
          </a:xfrm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637B459-7EE7-6740-BA69-4137972769C3}"/>
                </a:ext>
              </a:extLst>
            </p:cNvPr>
            <p:cNvSpPr/>
            <p:nvPr/>
          </p:nvSpPr>
          <p:spPr>
            <a:xfrm>
              <a:off x="0" y="0"/>
              <a:ext cx="672428" cy="660400"/>
            </a:xfrm>
            <a:custGeom>
              <a:avLst/>
              <a:gdLst/>
              <a:ahLst/>
              <a:cxnLst/>
              <a:rect l="l" t="t" r="r" b="b"/>
              <a:pathLst>
                <a:path w="672428" h="660400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id="{F8965CA0-23A5-A241-B0BC-503E2E5A49C7}"/>
              </a:ext>
            </a:extLst>
          </p:cNvPr>
          <p:cNvGrpSpPr/>
          <p:nvPr/>
        </p:nvGrpSpPr>
        <p:grpSpPr>
          <a:xfrm>
            <a:off x="5783839" y="9782793"/>
            <a:ext cx="1499960" cy="1473131"/>
            <a:chOff x="0" y="0"/>
            <a:chExt cx="672428" cy="660400"/>
          </a:xfrm>
        </p:grpSpPr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F31A424A-E293-5044-B341-864F551C7958}"/>
                </a:ext>
              </a:extLst>
            </p:cNvPr>
            <p:cNvSpPr/>
            <p:nvPr/>
          </p:nvSpPr>
          <p:spPr>
            <a:xfrm>
              <a:off x="0" y="0"/>
              <a:ext cx="672428" cy="660400"/>
            </a:xfrm>
            <a:custGeom>
              <a:avLst/>
              <a:gdLst/>
              <a:ahLst/>
              <a:cxnLst/>
              <a:rect l="l" t="t" r="r" b="b"/>
              <a:pathLst>
                <a:path w="672428" h="660400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A4B80207-9F6B-1341-8DF9-DB096BE110B2}"/>
              </a:ext>
            </a:extLst>
          </p:cNvPr>
          <p:cNvGrpSpPr/>
          <p:nvPr/>
        </p:nvGrpSpPr>
        <p:grpSpPr>
          <a:xfrm>
            <a:off x="8073268" y="4613895"/>
            <a:ext cx="9102627" cy="1636052"/>
            <a:chOff x="0" y="-9525"/>
            <a:chExt cx="9102626" cy="1636051"/>
          </a:xfrm>
        </p:grpSpPr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E34DBB45-7BD7-FC4C-AC51-18CC2E879EDF}"/>
                </a:ext>
              </a:extLst>
            </p:cNvPr>
            <p:cNvSpPr txBox="1"/>
            <p:nvPr/>
          </p:nvSpPr>
          <p:spPr>
            <a:xfrm>
              <a:off x="0" y="658632"/>
              <a:ext cx="9102626" cy="967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191919"/>
                  </a:solidFill>
                  <a:latin typeface="Open Sans"/>
                </a:rPr>
                <a:t>Save this Template somewhere handy. Make a copy of this presentation when you are ready to make it yours.</a:t>
              </a:r>
            </a:p>
          </p:txBody>
        </p: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C5107947-D6C8-1740-9CD5-03CCCFA3DBE1}"/>
                </a:ext>
              </a:extLst>
            </p:cNvPr>
            <p:cNvSpPr txBox="1"/>
            <p:nvPr/>
          </p:nvSpPr>
          <p:spPr>
            <a:xfrm>
              <a:off x="0" y="-9525"/>
              <a:ext cx="9102626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 dirty="0">
                  <a:solidFill>
                    <a:srgbClr val="191919"/>
                  </a:solidFill>
                  <a:latin typeface="Open Sans Bold"/>
                </a:rPr>
                <a:t>Make a copy of this template</a:t>
              </a:r>
            </a:p>
          </p:txBody>
        </p:sp>
      </p:grpSp>
      <p:grpSp>
        <p:nvGrpSpPr>
          <p:cNvPr id="56" name="Group 16">
            <a:extLst>
              <a:ext uri="{FF2B5EF4-FFF2-40B4-BE49-F238E27FC236}">
                <a16:creationId xmlns:a16="http://schemas.microsoft.com/office/drawing/2014/main" id="{0F1CE9E8-6437-B64A-9EB9-104745166919}"/>
              </a:ext>
            </a:extLst>
          </p:cNvPr>
          <p:cNvGrpSpPr/>
          <p:nvPr/>
        </p:nvGrpSpPr>
        <p:grpSpPr>
          <a:xfrm>
            <a:off x="8073268" y="7173909"/>
            <a:ext cx="9102627" cy="1636052"/>
            <a:chOff x="0" y="-9525"/>
            <a:chExt cx="9102626" cy="1636051"/>
          </a:xfrm>
        </p:grpSpPr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6D010493-2444-C741-B235-BA9A9EB20F6E}"/>
                </a:ext>
              </a:extLst>
            </p:cNvPr>
            <p:cNvSpPr txBox="1"/>
            <p:nvPr/>
          </p:nvSpPr>
          <p:spPr>
            <a:xfrm>
              <a:off x="0" y="658632"/>
              <a:ext cx="9102626" cy="967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191919"/>
                  </a:solidFill>
                  <a:latin typeface="Open Sans"/>
                </a:rPr>
                <a:t>This template includes slide variations as well as tips for you to create your best presentations!</a:t>
              </a:r>
            </a:p>
          </p:txBody>
        </p:sp>
        <p:sp>
          <p:nvSpPr>
            <p:cNvPr id="58" name="TextBox 18">
              <a:extLst>
                <a:ext uri="{FF2B5EF4-FFF2-40B4-BE49-F238E27FC236}">
                  <a16:creationId xmlns:a16="http://schemas.microsoft.com/office/drawing/2014/main" id="{7AB56B02-8D64-4D46-9EA8-E6E6BDA86B57}"/>
                </a:ext>
              </a:extLst>
            </p:cNvPr>
            <p:cNvSpPr txBox="1"/>
            <p:nvPr/>
          </p:nvSpPr>
          <p:spPr>
            <a:xfrm>
              <a:off x="0" y="-9525"/>
              <a:ext cx="9102626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 dirty="0">
                  <a:solidFill>
                    <a:srgbClr val="191919"/>
                  </a:solidFill>
                  <a:latin typeface="Open Sans Bold"/>
                </a:rPr>
                <a:t>Read through the template first!</a:t>
              </a: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3C094A22-0962-7244-ADF3-537E52743FE2}"/>
              </a:ext>
            </a:extLst>
          </p:cNvPr>
          <p:cNvGrpSpPr/>
          <p:nvPr/>
        </p:nvGrpSpPr>
        <p:grpSpPr>
          <a:xfrm>
            <a:off x="8073268" y="9733925"/>
            <a:ext cx="9102627" cy="1636052"/>
            <a:chOff x="0" y="-9525"/>
            <a:chExt cx="9102626" cy="1636051"/>
          </a:xfrm>
        </p:grpSpPr>
        <p:sp>
          <p:nvSpPr>
            <p:cNvPr id="60" name="TextBox 20">
              <a:extLst>
                <a:ext uri="{FF2B5EF4-FFF2-40B4-BE49-F238E27FC236}">
                  <a16:creationId xmlns:a16="http://schemas.microsoft.com/office/drawing/2014/main" id="{6BDF7F39-20FC-3241-87FA-D7F297B06968}"/>
                </a:ext>
              </a:extLst>
            </p:cNvPr>
            <p:cNvSpPr txBox="1"/>
            <p:nvPr/>
          </p:nvSpPr>
          <p:spPr>
            <a:xfrm>
              <a:off x="0" y="658632"/>
              <a:ext cx="9102626" cy="967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191919"/>
                  </a:solidFill>
                  <a:latin typeface="Open Sans"/>
                </a:rPr>
                <a:t>Use the embedded brand fonts and colors throughout your presentation for best results. </a:t>
              </a:r>
            </a:p>
          </p:txBody>
        </p:sp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EDFF895D-A74E-1D4D-8CB3-8B6764511123}"/>
                </a:ext>
              </a:extLst>
            </p:cNvPr>
            <p:cNvSpPr txBox="1"/>
            <p:nvPr/>
          </p:nvSpPr>
          <p:spPr>
            <a:xfrm>
              <a:off x="0" y="-9525"/>
              <a:ext cx="9102626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 dirty="0">
                  <a:solidFill>
                    <a:srgbClr val="191919"/>
                  </a:solidFill>
                  <a:latin typeface="Open Sans Bold"/>
                </a:rPr>
                <a:t>Stick to the brand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64D9DCA-09E0-894E-B31A-87DCD517007F}"/>
              </a:ext>
            </a:extLst>
          </p:cNvPr>
          <p:cNvCxnSpPr>
            <a:cxnSpLocks/>
          </p:cNvCxnSpPr>
          <p:nvPr/>
        </p:nvCxnSpPr>
        <p:spPr>
          <a:xfrm>
            <a:off x="6152295" y="5365262"/>
            <a:ext cx="698344" cy="0"/>
          </a:xfrm>
          <a:prstGeom prst="straightConnector1">
            <a:avLst/>
          </a:prstGeom>
          <a:ln w="38100" cap="flat" cmpd="sng" algn="ctr">
            <a:solidFill>
              <a:srgbClr val="FEE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19F0163-A708-F24D-AC16-1B28D3EBAD80}"/>
              </a:ext>
            </a:extLst>
          </p:cNvPr>
          <p:cNvCxnSpPr>
            <a:cxnSpLocks/>
          </p:cNvCxnSpPr>
          <p:nvPr/>
        </p:nvCxnSpPr>
        <p:spPr>
          <a:xfrm>
            <a:off x="6152295" y="7905262"/>
            <a:ext cx="698344" cy="0"/>
          </a:xfrm>
          <a:prstGeom prst="straightConnector1">
            <a:avLst/>
          </a:prstGeom>
          <a:ln w="38100" cap="flat" cmpd="sng" algn="ctr">
            <a:solidFill>
              <a:srgbClr val="FEE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2EBA96-4BB7-E348-B13C-484F810EF2BF}"/>
              </a:ext>
            </a:extLst>
          </p:cNvPr>
          <p:cNvCxnSpPr>
            <a:cxnSpLocks/>
          </p:cNvCxnSpPr>
          <p:nvPr/>
        </p:nvCxnSpPr>
        <p:spPr>
          <a:xfrm>
            <a:off x="6152295" y="10519358"/>
            <a:ext cx="698344" cy="0"/>
          </a:xfrm>
          <a:prstGeom prst="straightConnector1">
            <a:avLst/>
          </a:prstGeom>
          <a:ln w="38100" cap="flat" cmpd="sng" algn="ctr">
            <a:solidFill>
              <a:srgbClr val="FEE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0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B109-5FD1-EB4D-9C0B-63405648A2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</a:t>
            </a:r>
            <a:br>
              <a:rPr lang="en-US" dirty="0"/>
            </a:br>
            <a:r>
              <a:rPr lang="en-US" dirty="0"/>
              <a:t>Layout </a:t>
            </a:r>
            <a:br>
              <a:rPr lang="en-US" dirty="0"/>
            </a:br>
            <a:r>
              <a:rPr lang="en-US" dirty="0"/>
              <a:t>View</a:t>
            </a:r>
          </a:p>
        </p:txBody>
      </p:sp>
      <p:pic>
        <p:nvPicPr>
          <p:cNvPr id="5" name="Picture Placeholder 4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D2E32FCB-F75B-5B40-9D35-8A81510694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14" r="16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67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17BA78-9839-104D-9C73-1262DDD00F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713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34D9-9BA3-F849-BDC2-D57008A37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5258376"/>
            <a:ext cx="7114310" cy="4186242"/>
          </a:xfrm>
        </p:spPr>
        <p:txBody>
          <a:bodyPr>
            <a:normAutofit/>
          </a:bodyPr>
          <a:lstStyle/>
          <a:p>
            <a:pPr lvl="0" defTabSz="1219170">
              <a:lnSpc>
                <a:spcPct val="100000"/>
              </a:lnSpc>
              <a:spcBef>
                <a:spcPct val="20000"/>
              </a:spcBef>
            </a:pPr>
            <a:r>
              <a:rPr lang="en-US" sz="4267" dirty="0">
                <a:latin typeface="Open Sans"/>
                <a:ea typeface="+mn-ea"/>
                <a:cs typeface="+mn-cs"/>
              </a:rPr>
              <a:t>This is a great layout for sharing a screenshot of a web page.</a:t>
            </a:r>
            <a:endParaRPr lang="en-US" sz="4267" dirty="0">
              <a:latin typeface="Calibri"/>
              <a:ea typeface="+mn-ea"/>
              <a:cs typeface="+mn-cs"/>
            </a:endParaRPr>
          </a:p>
          <a:p>
            <a:pPr lvl="0" defTabSz="1219170">
              <a:lnSpc>
                <a:spcPct val="100000"/>
              </a:lnSpc>
              <a:spcBef>
                <a:spcPct val="20000"/>
              </a:spcBef>
            </a:pPr>
            <a:r>
              <a:rPr lang="en-US" sz="3200" dirty="0">
                <a:latin typeface="Open Sans"/>
                <a:ea typeface="+mn-ea"/>
                <a:cs typeface="+mn-cs"/>
              </a:rPr>
              <a:t>Write a short sentence or two more of detail if you need to. To take screenshots on a Mac, hold down Shift+Command+4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91C1-670E-0E4D-82ED-3A219DFF5B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3548" y="1870637"/>
            <a:ext cx="8971502" cy="32353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375194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E25E8F-4E38-9144-9937-5249ADC17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25A4F-7E21-ED43-83D3-373FF85B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great layout for a lot of content</a:t>
            </a:r>
          </a:p>
        </p:txBody>
      </p:sp>
    </p:spTree>
    <p:extLst>
      <p:ext uri="{BB962C8B-B14F-4D97-AF65-F5344CB8AC3E}">
        <p14:creationId xmlns:p14="http://schemas.microsoft.com/office/powerpoint/2010/main" val="212488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488570-34EB-4740-970C-E3CD94D8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for an infographic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E8AAAA-0799-A447-89AC-7973947475A9}"/>
              </a:ext>
            </a:extLst>
          </p:cNvPr>
          <p:cNvCxnSpPr>
            <a:cxnSpLocks/>
          </p:cNvCxnSpPr>
          <p:nvPr/>
        </p:nvCxnSpPr>
        <p:spPr>
          <a:xfrm flipH="1">
            <a:off x="1276936" y="8634142"/>
            <a:ext cx="22089978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5686A1C-7AB1-2647-81D8-1FAA63C030BC}"/>
              </a:ext>
            </a:extLst>
          </p:cNvPr>
          <p:cNvSpPr/>
          <p:nvPr/>
        </p:nvSpPr>
        <p:spPr>
          <a:xfrm>
            <a:off x="2415291" y="5122713"/>
            <a:ext cx="3162312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>
                <a:latin typeface="+mj-lt"/>
              </a:rPr>
              <a:t>Time Line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E007B-EF2B-3740-9909-213EEB2CA7B1}"/>
              </a:ext>
            </a:extLst>
          </p:cNvPr>
          <p:cNvSpPr/>
          <p:nvPr/>
        </p:nvSpPr>
        <p:spPr>
          <a:xfrm>
            <a:off x="2302267" y="4876740"/>
            <a:ext cx="2622300" cy="18514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5CC61B-E473-6C46-A16A-F9B84E97F251}"/>
              </a:ext>
            </a:extLst>
          </p:cNvPr>
          <p:cNvCxnSpPr>
            <a:cxnSpLocks/>
          </p:cNvCxnSpPr>
          <p:nvPr/>
        </p:nvCxnSpPr>
        <p:spPr>
          <a:xfrm flipV="1">
            <a:off x="2302265" y="4876741"/>
            <a:ext cx="0" cy="37574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92E1248-4568-0345-B6E0-226E0B1AED67}"/>
              </a:ext>
            </a:extLst>
          </p:cNvPr>
          <p:cNvSpPr/>
          <p:nvPr/>
        </p:nvSpPr>
        <p:spPr>
          <a:xfrm>
            <a:off x="1960624" y="8295473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March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E353C2-28CB-6B4D-9F94-42457EADBCF2}"/>
              </a:ext>
            </a:extLst>
          </p:cNvPr>
          <p:cNvSpPr/>
          <p:nvPr/>
        </p:nvSpPr>
        <p:spPr>
          <a:xfrm>
            <a:off x="5617294" y="8295473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April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DB5F8E-F0B5-754E-8891-68AFB4B7ED89}"/>
              </a:ext>
            </a:extLst>
          </p:cNvPr>
          <p:cNvSpPr/>
          <p:nvPr/>
        </p:nvSpPr>
        <p:spPr>
          <a:xfrm>
            <a:off x="9273964" y="8295472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May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923C34-A766-CF4F-A683-5FFE162502D5}"/>
              </a:ext>
            </a:extLst>
          </p:cNvPr>
          <p:cNvSpPr/>
          <p:nvPr/>
        </p:nvSpPr>
        <p:spPr>
          <a:xfrm>
            <a:off x="12930634" y="8295473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June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1705BB-A452-1A43-BAE9-92088A09B339}"/>
              </a:ext>
            </a:extLst>
          </p:cNvPr>
          <p:cNvSpPr/>
          <p:nvPr/>
        </p:nvSpPr>
        <p:spPr>
          <a:xfrm>
            <a:off x="16587303" y="8295472"/>
            <a:ext cx="218256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July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CCC30-727F-7043-9EDB-CFAB39593D2B}"/>
              </a:ext>
            </a:extLst>
          </p:cNvPr>
          <p:cNvSpPr/>
          <p:nvPr/>
        </p:nvSpPr>
        <p:spPr>
          <a:xfrm>
            <a:off x="20243986" y="8295473"/>
            <a:ext cx="218256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August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1B31E0-E972-DD49-BD45-C08BC5BCAD53}"/>
              </a:ext>
            </a:extLst>
          </p:cNvPr>
          <p:cNvCxnSpPr>
            <a:cxnSpLocks/>
          </p:cNvCxnSpPr>
          <p:nvPr/>
        </p:nvCxnSpPr>
        <p:spPr>
          <a:xfrm>
            <a:off x="127693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DFFE95-D003-4041-939E-C3DB96F1FBB3}"/>
              </a:ext>
            </a:extLst>
          </p:cNvPr>
          <p:cNvCxnSpPr>
            <a:cxnSpLocks/>
          </p:cNvCxnSpPr>
          <p:nvPr/>
        </p:nvCxnSpPr>
        <p:spPr>
          <a:xfrm>
            <a:off x="492456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D53F6A-09B3-A04D-A6CB-5907B659AB93}"/>
              </a:ext>
            </a:extLst>
          </p:cNvPr>
          <p:cNvCxnSpPr>
            <a:cxnSpLocks/>
          </p:cNvCxnSpPr>
          <p:nvPr/>
        </p:nvCxnSpPr>
        <p:spPr>
          <a:xfrm>
            <a:off x="857219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9708D7-B5E9-3C41-9BB0-4ABEEF6E3858}"/>
              </a:ext>
            </a:extLst>
          </p:cNvPr>
          <p:cNvCxnSpPr>
            <a:cxnSpLocks/>
          </p:cNvCxnSpPr>
          <p:nvPr/>
        </p:nvCxnSpPr>
        <p:spPr>
          <a:xfrm>
            <a:off x="1221982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04C7C2-42A5-EA4E-A1FE-6404960BD752}"/>
              </a:ext>
            </a:extLst>
          </p:cNvPr>
          <p:cNvCxnSpPr>
            <a:cxnSpLocks/>
          </p:cNvCxnSpPr>
          <p:nvPr/>
        </p:nvCxnSpPr>
        <p:spPr>
          <a:xfrm>
            <a:off x="15867455" y="8309966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601ED7-96AF-6141-A9C9-0EED2E8E3609}"/>
              </a:ext>
            </a:extLst>
          </p:cNvPr>
          <p:cNvCxnSpPr>
            <a:cxnSpLocks/>
          </p:cNvCxnSpPr>
          <p:nvPr/>
        </p:nvCxnSpPr>
        <p:spPr>
          <a:xfrm>
            <a:off x="19515083" y="8309966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51FD46-0331-4243-B369-4E14CC3B32C2}"/>
              </a:ext>
            </a:extLst>
          </p:cNvPr>
          <p:cNvCxnSpPr>
            <a:cxnSpLocks/>
          </p:cNvCxnSpPr>
          <p:nvPr/>
        </p:nvCxnSpPr>
        <p:spPr>
          <a:xfrm>
            <a:off x="23361921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252279A-3F76-124B-BFF6-77544E519F89}"/>
              </a:ext>
            </a:extLst>
          </p:cNvPr>
          <p:cNvSpPr/>
          <p:nvPr/>
        </p:nvSpPr>
        <p:spPr>
          <a:xfrm>
            <a:off x="4828890" y="10226697"/>
            <a:ext cx="423635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  <a:p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7FE3B-F90D-F843-AECD-9D03C0860903}"/>
              </a:ext>
            </a:extLst>
          </p:cNvPr>
          <p:cNvSpPr/>
          <p:nvPr/>
        </p:nvSpPr>
        <p:spPr>
          <a:xfrm>
            <a:off x="4723790" y="9980724"/>
            <a:ext cx="3961430" cy="18589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9E552A-56C3-274F-A9F3-5ECCD8EBDFCA}"/>
              </a:ext>
            </a:extLst>
          </p:cNvPr>
          <p:cNvCxnSpPr>
            <a:cxnSpLocks/>
            <a:stCxn id="46" idx="0"/>
            <a:endCxn id="29" idx="2"/>
          </p:cNvCxnSpPr>
          <p:nvPr/>
        </p:nvCxnSpPr>
        <p:spPr>
          <a:xfrm flipV="1">
            <a:off x="6704505" y="8849471"/>
            <a:ext cx="4064" cy="1131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61028C8-3DAF-2F46-AF0E-B7E556D3F6BE}"/>
              </a:ext>
            </a:extLst>
          </p:cNvPr>
          <p:cNvSpPr/>
          <p:nvPr/>
        </p:nvSpPr>
        <p:spPr>
          <a:xfrm>
            <a:off x="5374402" y="5593429"/>
            <a:ext cx="4236358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64819A-10AE-6344-B6B5-22262A79E077}"/>
              </a:ext>
            </a:extLst>
          </p:cNvPr>
          <p:cNvSpPr/>
          <p:nvPr/>
        </p:nvSpPr>
        <p:spPr>
          <a:xfrm>
            <a:off x="5261377" y="5347456"/>
            <a:ext cx="4349368" cy="18514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2A03994-49AF-2641-A4B0-94687BC09BD4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7436061" y="7198892"/>
            <a:ext cx="0" cy="10965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A8E923A-351B-1345-AB68-64F294EB2DF8}"/>
              </a:ext>
            </a:extLst>
          </p:cNvPr>
          <p:cNvSpPr/>
          <p:nvPr/>
        </p:nvSpPr>
        <p:spPr>
          <a:xfrm>
            <a:off x="9040916" y="10226696"/>
            <a:ext cx="3048266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099784-D4DA-AC47-92A5-2822E2E230CA}"/>
              </a:ext>
            </a:extLst>
          </p:cNvPr>
          <p:cNvSpPr/>
          <p:nvPr/>
        </p:nvSpPr>
        <p:spPr>
          <a:xfrm>
            <a:off x="8935816" y="9980725"/>
            <a:ext cx="3064522" cy="18874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B9AEEE-EA05-FB4C-A64A-F5620C1DB32D}"/>
              </a:ext>
            </a:extLst>
          </p:cNvPr>
          <p:cNvCxnSpPr>
            <a:cxnSpLocks/>
          </p:cNvCxnSpPr>
          <p:nvPr/>
        </p:nvCxnSpPr>
        <p:spPr>
          <a:xfrm flipV="1">
            <a:off x="11598025" y="8676252"/>
            <a:ext cx="0" cy="13147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4F00736-14F3-B840-ADED-E3411F137A83}"/>
              </a:ext>
            </a:extLst>
          </p:cNvPr>
          <p:cNvSpPr/>
          <p:nvPr/>
        </p:nvSpPr>
        <p:spPr>
          <a:xfrm>
            <a:off x="10060580" y="5166583"/>
            <a:ext cx="3216694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BDA95A-734D-D54C-99AC-79EE186B799B}"/>
              </a:ext>
            </a:extLst>
          </p:cNvPr>
          <p:cNvSpPr/>
          <p:nvPr/>
        </p:nvSpPr>
        <p:spPr>
          <a:xfrm>
            <a:off x="9947555" y="4876740"/>
            <a:ext cx="3329712" cy="17955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211558A-3605-3948-BD25-734F2C8B6BE0}"/>
              </a:ext>
            </a:extLst>
          </p:cNvPr>
          <p:cNvCxnSpPr>
            <a:cxnSpLocks/>
          </p:cNvCxnSpPr>
          <p:nvPr/>
        </p:nvCxnSpPr>
        <p:spPr>
          <a:xfrm>
            <a:off x="11197329" y="6672253"/>
            <a:ext cx="0" cy="16377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6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9;p26">
            <a:extLst>
              <a:ext uri="{FF2B5EF4-FFF2-40B4-BE49-F238E27FC236}">
                <a16:creationId xmlns:a16="http://schemas.microsoft.com/office/drawing/2014/main" id="{14B14420-12C8-2A4D-A0A7-B4902FD08999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" y="-140484"/>
            <a:ext cx="24580924" cy="13826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54617-B0DD-264B-95AB-475EF2B57A57}"/>
              </a:ext>
            </a:extLst>
          </p:cNvPr>
          <p:cNvSpPr txBox="1"/>
          <p:nvPr/>
        </p:nvSpPr>
        <p:spPr>
          <a:xfrm>
            <a:off x="1159876" y="5934670"/>
            <a:ext cx="22566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dirty="0">
                <a:solidFill>
                  <a:schemeClr val="bg1"/>
                </a:solidFill>
                <a:latin typeface="+mj-lt"/>
              </a:rPr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354407016"/>
      </p:ext>
    </p:extLst>
  </p:cSld>
  <p:clrMapOvr>
    <a:masterClrMapping/>
  </p:clrMapOvr>
</p:sld>
</file>

<file path=ppt/theme/theme1.xml><?xml version="1.0" encoding="utf-8"?>
<a:theme xmlns:a="http://schemas.openxmlformats.org/drawingml/2006/main" name="AgriLife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67092484B1C48A0F209C53560557E" ma:contentTypeVersion="12" ma:contentTypeDescription="Create a new document." ma:contentTypeScope="" ma:versionID="e31b7f930364e514d052378b6e3c05b1">
  <xsd:schema xmlns:xsd="http://www.w3.org/2001/XMLSchema" xmlns:xs="http://www.w3.org/2001/XMLSchema" xmlns:p="http://schemas.microsoft.com/office/2006/metadata/properties" xmlns:ns2="d4419899-87c7-47d4-baf6-3a48f6605cac" xmlns:ns3="d919cae7-56e2-463c-90dd-c6acef0f6857" targetNamespace="http://schemas.microsoft.com/office/2006/metadata/properties" ma:root="true" ma:fieldsID="2be28c6d8cc5362b499caf891b0a2876" ns2:_="" ns3:_="">
    <xsd:import namespace="d4419899-87c7-47d4-baf6-3a48f6605cac"/>
    <xsd:import namespace="d919cae7-56e2-463c-90dd-c6acef0f6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19899-87c7-47d4-baf6-3a48f6605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9cae7-56e2-463c-90dd-c6acef0f6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27874-030A-4E3F-AF04-4CE8B3E7539B}">
  <ds:schemaRefs>
    <ds:schemaRef ds:uri="d4419899-87c7-47d4-baf6-3a48f6605cac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d919cae7-56e2-463c-90dd-c6acef0f685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F29928-8280-4AB2-B685-79D93DF0AD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181433-1EBE-44A3-9CF8-3C3E8D5C0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19899-87c7-47d4-baf6-3a48f6605cac"/>
    <ds:schemaRef ds:uri="d919cae7-56e2-463c-90dd-c6acef0f6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13496</TotalTime>
  <Words>183</Words>
  <Application>Microsoft Macintosh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Lato</vt:lpstr>
      <vt:lpstr>Montserrat Semi Bold</vt:lpstr>
      <vt:lpstr>Open Sans</vt:lpstr>
      <vt:lpstr>Open Sans Bold</vt:lpstr>
      <vt:lpstr>Open Sans Light</vt:lpstr>
      <vt:lpstr>System Font Regular</vt:lpstr>
      <vt:lpstr>AgriLife Blue Tech</vt:lpstr>
      <vt:lpstr>PowerPoint Presentation</vt:lpstr>
      <vt:lpstr>Read Me First!</vt:lpstr>
      <vt:lpstr>PowerPoint Presentation</vt:lpstr>
      <vt:lpstr>PowerPoint Presentation</vt:lpstr>
      <vt:lpstr>This is a great layout for a lot of content</vt:lpstr>
      <vt:lpstr>Or for an infographic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R. Topp</dc:creator>
  <cp:lastModifiedBy>Tamara Garza</cp:lastModifiedBy>
  <cp:revision>143</cp:revision>
  <cp:lastPrinted>2020-06-03T13:12:22Z</cp:lastPrinted>
  <dcterms:created xsi:type="dcterms:W3CDTF">2020-02-21T22:32:33Z</dcterms:created>
  <dcterms:modified xsi:type="dcterms:W3CDTF">2022-04-29T05:57:58Z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0x0101006C567092484B1C48A0F209C53560557E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</Properties>
</file>