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4"/>
    <p:sldMasterId id="2147483671" r:id="rId5"/>
    <p:sldMasterId id="2147483680" r:id="rId6"/>
    <p:sldMasterId id="2147483689" r:id="rId7"/>
    <p:sldMasterId id="2147483698" r:id="rId8"/>
    <p:sldMasterId id="2147483707" r:id="rId9"/>
  </p:sldMasterIdLst>
  <p:notesMasterIdLst>
    <p:notesMasterId r:id="rId26"/>
  </p:notesMasterIdLst>
  <p:handoutMasterIdLst>
    <p:handoutMasterId r:id="rId27"/>
  </p:handoutMasterIdLst>
  <p:sldIdLst>
    <p:sldId id="256" r:id="rId10"/>
    <p:sldId id="269" r:id="rId11"/>
    <p:sldId id="324" r:id="rId12"/>
    <p:sldId id="314" r:id="rId13"/>
    <p:sldId id="318" r:id="rId14"/>
    <p:sldId id="319" r:id="rId15"/>
    <p:sldId id="317" r:id="rId16"/>
    <p:sldId id="320" r:id="rId17"/>
    <p:sldId id="286" r:id="rId18"/>
    <p:sldId id="298" r:id="rId19"/>
    <p:sldId id="315" r:id="rId20"/>
    <p:sldId id="321" r:id="rId21"/>
    <p:sldId id="316" r:id="rId22"/>
    <p:sldId id="322" r:id="rId23"/>
    <p:sldId id="323" r:id="rId24"/>
    <p:sldId id="274" r:id="rId25"/>
  </p:sldIdLst>
  <p:sldSz cx="24387175" cy="13716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Montserrat SemiBold" panose="00000700000000000000" pitchFamily="2" charset="0"/>
      <p:regular r:id="rId36"/>
      <p:bold r:id="rId37"/>
      <p:boldItalic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  <p:embeddedFont>
      <p:font typeface="Open Sans Bold" panose="020B080603050402020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FE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3CADF-3A3F-44B3-BA88-A42554CDBEAC}" v="9" dt="2022-08-16T20:47:33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49" autoAdjust="0"/>
    <p:restoredTop sz="94626" autoAdjust="0"/>
  </p:normalViewPr>
  <p:slideViewPr>
    <p:cSldViewPr>
      <p:cViewPr varScale="1">
        <p:scale>
          <a:sx n="65" d="100"/>
          <a:sy n="65" d="100"/>
        </p:scale>
        <p:origin x="138" y="174"/>
      </p:cViewPr>
      <p:guideLst>
        <p:guide orient="horz" pos="288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1" d="100"/>
          <a:sy n="121" d="100"/>
        </p:scale>
        <p:origin x="502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31B25-1AF0-40FE-A209-8C65D72027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6F2E4-BE68-4B9A-8788-649F7B5AD4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BBAA-E463-44D4-BFD9-BE662893E09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74F12-28F8-4B20-99B6-BE1DDC4560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320C0-53B8-4B29-A887-FA6CA595DE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DD34F-D0AF-40BC-9815-8B1CD6CB1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1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7B92-EFAE-4755-AF74-7EDE4295B80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0A137-76B7-4EC9-B851-92F032CB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4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0A137-76B7-4EC9-B851-92F032CBA8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1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0A137-76B7-4EC9-B851-92F032CBA8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2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0A137-76B7-4EC9-B851-92F032CBA8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4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0A137-76B7-4EC9-B851-92F032CBA8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0A137-76B7-4EC9-B851-92F032CBA8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8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48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5D938B0E-0F00-C640-A410-0EDF49A4A8D4}"/>
              </a:ext>
            </a:extLst>
          </p:cNvPr>
          <p:cNvSpPr/>
          <p:nvPr userDrawn="1"/>
        </p:nvSpPr>
        <p:spPr>
          <a:xfrm>
            <a:off x="-406453" y="-355600"/>
            <a:ext cx="25352501" cy="4927600"/>
          </a:xfrm>
          <a:prstGeom prst="rect">
            <a:avLst/>
          </a:prstGeom>
          <a:solidFill>
            <a:srgbClr val="500000"/>
          </a:solidFill>
        </p:spPr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2987D713-9D8B-8B49-856D-9B80C0BC1A34}"/>
              </a:ext>
            </a:extLst>
          </p:cNvPr>
          <p:cNvGrpSpPr/>
          <p:nvPr userDrawn="1"/>
        </p:nvGrpSpPr>
        <p:grpSpPr>
          <a:xfrm>
            <a:off x="-1996566" y="1878769"/>
            <a:ext cx="18793729" cy="13716000"/>
            <a:chOff x="0" y="0"/>
            <a:chExt cx="3373780" cy="2462566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8C6627A-669F-6146-9D99-8C63E1BFC0FD}"/>
                </a:ext>
              </a:extLst>
            </p:cNvPr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437D494A-68A3-0E4C-92F6-9999B081A25C}"/>
              </a:ext>
            </a:extLst>
          </p:cNvPr>
          <p:cNvSpPr txBox="1"/>
          <p:nvPr userDrawn="1"/>
        </p:nvSpPr>
        <p:spPr>
          <a:xfrm>
            <a:off x="1625812" y="3715426"/>
            <a:ext cx="991388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200" spc="96">
                <a:solidFill>
                  <a:srgbClr val="191919"/>
                </a:solidFill>
                <a:latin typeface="Open Sans"/>
              </a:rPr>
              <a:t>TEXAS A&amp;M AGRILIFE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11" y="4673594"/>
            <a:ext cx="10444057" cy="5130780"/>
          </a:xfrm>
        </p:spPr>
        <p:txBody>
          <a:bodyPr anchor="t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561D0200-7592-7743-B43A-1110F6D19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63458" y="341601"/>
            <a:ext cx="3166772" cy="1615491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FA10FC3-8DD9-0A47-AFCA-94EEFED3BD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03267" y="3403600"/>
            <a:ext cx="9043577" cy="1031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4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348FD-5766-0842-B14B-D767BF0458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992" y="0"/>
            <a:ext cx="16766183" cy="11023600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Picture 9">
            <a:extLst>
              <a:ext uri="{FF2B5EF4-FFF2-40B4-BE49-F238E27FC236}">
                <a16:creationId xmlns:a16="http://schemas.microsoft.com/office/drawing/2014/main" id="{B46BDAFD-6943-C642-BBEE-9F99D044F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615162"/>
            <a:ext cx="2965627" cy="1512879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94AE3321-963C-6241-AAE8-AA0FA050B036}"/>
              </a:ext>
            </a:extLst>
          </p:cNvPr>
          <p:cNvGrpSpPr/>
          <p:nvPr userDrawn="1"/>
        </p:nvGrpSpPr>
        <p:grpSpPr>
          <a:xfrm>
            <a:off x="-1171737" y="6808906"/>
            <a:ext cx="11048224" cy="7477245"/>
            <a:chOff x="0" y="0"/>
            <a:chExt cx="11046785" cy="7477245"/>
          </a:xfrm>
        </p:grpSpPr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E2CB25AE-A3B7-2543-ACF4-9867096339C6}"/>
                </a:ext>
              </a:extLst>
            </p:cNvPr>
            <p:cNvGrpSpPr/>
            <p:nvPr/>
          </p:nvGrpSpPr>
          <p:grpSpPr>
            <a:xfrm>
              <a:off x="0" y="0"/>
              <a:ext cx="11046785" cy="7477245"/>
              <a:chOff x="0" y="0"/>
              <a:chExt cx="1983336" cy="1342462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F20215C9-DFC6-534F-B3ED-C77854FEA310}"/>
                  </a:ext>
                </a:extLst>
              </p:cNvPr>
              <p:cNvSpPr/>
              <p:nvPr/>
            </p:nvSpPr>
            <p:spPr>
              <a:xfrm>
                <a:off x="0" y="0"/>
                <a:ext cx="1983336" cy="1342462"/>
              </a:xfrm>
              <a:custGeom>
                <a:avLst/>
                <a:gdLst/>
                <a:ahLst/>
                <a:cxnLst/>
                <a:rect l="l" t="t" r="r" b="b"/>
                <a:pathLst>
                  <a:path w="1983336" h="1342462">
                    <a:moveTo>
                      <a:pt x="1858876" y="1342462"/>
                    </a:moveTo>
                    <a:lnTo>
                      <a:pt x="124460" y="1342462"/>
                    </a:lnTo>
                    <a:cubicBezTo>
                      <a:pt x="55880" y="1342462"/>
                      <a:pt x="0" y="1286582"/>
                      <a:pt x="0" y="12180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858876" y="0"/>
                    </a:lnTo>
                    <a:cubicBezTo>
                      <a:pt x="1927456" y="0"/>
                      <a:pt x="1983336" y="55880"/>
                      <a:pt x="1983336" y="124460"/>
                    </a:cubicBezTo>
                    <a:lnTo>
                      <a:pt x="1983336" y="1218002"/>
                    </a:lnTo>
                    <a:cubicBezTo>
                      <a:pt x="1983336" y="1286582"/>
                      <a:pt x="1927456" y="1342462"/>
                      <a:pt x="1858876" y="1342462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29E53D97-E16A-8848-886B-82C4940AE677}"/>
                </a:ext>
              </a:extLst>
            </p:cNvPr>
            <p:cNvSpPr txBox="1"/>
            <p:nvPr/>
          </p:nvSpPr>
          <p:spPr>
            <a:xfrm>
              <a:off x="2543185" y="5506920"/>
              <a:ext cx="7756989" cy="312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40"/>
                </a:lnSpc>
                <a:spcBef>
                  <a:spcPct val="0"/>
                </a:spcBef>
              </a:pPr>
              <a:endParaRPr sz="3200" b="1" i="0" dirty="0">
                <a:latin typeface="Montserrat SemiBold" pitchFamily="2" charset="77"/>
              </a:endParaRPr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43" y="7982138"/>
            <a:ext cx="8081736" cy="5130780"/>
          </a:xfrm>
        </p:spPr>
        <p:txBody>
          <a:bodyPr anchor="t"/>
          <a:lstStyle>
            <a:lvl1pPr>
              <a:defRPr sz="8800"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54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A4C9F3EC-BDC7-9942-857A-557B58D80737}"/>
              </a:ext>
            </a:extLst>
          </p:cNvPr>
          <p:cNvGrpSpPr/>
          <p:nvPr userDrawn="1"/>
        </p:nvGrpSpPr>
        <p:grpSpPr>
          <a:xfrm>
            <a:off x="-1761612" y="-1371600"/>
            <a:ext cx="16234226" cy="12422037"/>
            <a:chOff x="0" y="0"/>
            <a:chExt cx="2914308" cy="223024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4303EAC4-2339-684D-B297-78F71B3A9E2E}"/>
                </a:ext>
              </a:extLst>
            </p:cNvPr>
            <p:cNvSpPr/>
            <p:nvPr/>
          </p:nvSpPr>
          <p:spPr>
            <a:xfrm>
              <a:off x="0" y="0"/>
              <a:ext cx="2914308" cy="2230248"/>
            </a:xfrm>
            <a:custGeom>
              <a:avLst/>
              <a:gdLst/>
              <a:ahLst/>
              <a:cxnLst/>
              <a:rect l="l" t="t" r="r" b="b"/>
              <a:pathLst>
                <a:path w="2914308" h="2230248">
                  <a:moveTo>
                    <a:pt x="2789848" y="2230248"/>
                  </a:moveTo>
                  <a:lnTo>
                    <a:pt x="124460" y="2230248"/>
                  </a:lnTo>
                  <a:cubicBezTo>
                    <a:pt x="55880" y="2230248"/>
                    <a:pt x="0" y="2174368"/>
                    <a:pt x="0" y="21057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9848" y="0"/>
                  </a:lnTo>
                  <a:cubicBezTo>
                    <a:pt x="2858428" y="0"/>
                    <a:pt x="2914308" y="55880"/>
                    <a:pt x="2914308" y="124460"/>
                  </a:cubicBezTo>
                  <a:lnTo>
                    <a:pt x="2914308" y="2105788"/>
                  </a:lnTo>
                  <a:cubicBezTo>
                    <a:pt x="2914308" y="2174368"/>
                    <a:pt x="2858428" y="2230248"/>
                    <a:pt x="2789848" y="2230248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9" y="615160"/>
            <a:ext cx="9102662" cy="4069211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520630C-D7D8-CF48-870E-7A603B9A8C8D}"/>
              </a:ext>
            </a:extLst>
          </p:cNvPr>
          <p:cNvSpPr/>
          <p:nvPr userDrawn="1"/>
        </p:nvSpPr>
        <p:spPr>
          <a:xfrm>
            <a:off x="-727590" y="11050438"/>
            <a:ext cx="26092552" cy="2836389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26" name="Picture 13">
            <a:extLst>
              <a:ext uri="{FF2B5EF4-FFF2-40B4-BE49-F238E27FC236}">
                <a16:creationId xmlns:a16="http://schemas.microsoft.com/office/drawing/2014/main" id="{9E15654F-DF04-1245-8AD2-D4927968C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587962"/>
            <a:ext cx="2965627" cy="151287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778" y="5221895"/>
            <a:ext cx="9102852" cy="50425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739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585" y="1778001"/>
            <a:ext cx="9102662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12545" y="5204640"/>
            <a:ext cx="9102852" cy="7130547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162CC-A6D9-1B41-BF9F-4507EABC56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28228" y="1778000"/>
            <a:ext cx="13531495" cy="1055793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024BF244-5FC2-6541-814E-B8EAF2D79C56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</p:spTree>
    <p:extLst>
      <p:ext uri="{BB962C8B-B14F-4D97-AF65-F5344CB8AC3E}">
        <p14:creationId xmlns:p14="http://schemas.microsoft.com/office/powerpoint/2010/main" val="390641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796" y="1911500"/>
            <a:ext cx="18731879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7796" y="5338139"/>
            <a:ext cx="18646028" cy="7130547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C103627-501F-E449-8763-B65A6359859A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7DC6C5EE-6540-F547-91F1-4196639F6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587962"/>
            <a:ext cx="2965627" cy="15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39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4682830E-34F7-A849-9291-F5F1C63A8342}"/>
              </a:ext>
            </a:extLst>
          </p:cNvPr>
          <p:cNvSpPr/>
          <p:nvPr userDrawn="1"/>
        </p:nvSpPr>
        <p:spPr>
          <a:xfrm>
            <a:off x="-198736" y="-236769"/>
            <a:ext cx="10134094" cy="14076964"/>
          </a:xfrm>
          <a:prstGeom prst="rect">
            <a:avLst/>
          </a:prstGeom>
          <a:solidFill>
            <a:schemeClr val="tx1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60" y="1778001"/>
            <a:ext cx="8347857" cy="2906369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519" y="5204640"/>
            <a:ext cx="8433898" cy="571736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04DB01F-E07E-C14C-8E0A-581587A1D0E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1075842" y="1778000"/>
            <a:ext cx="12295201" cy="10557933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5BE2F9B-35F0-3E48-BAE2-16EAA4EEE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587962"/>
            <a:ext cx="2965627" cy="15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17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3">
            <a:extLst>
              <a:ext uri="{FF2B5EF4-FFF2-40B4-BE49-F238E27FC236}">
                <a16:creationId xmlns:a16="http://schemas.microsoft.com/office/drawing/2014/main" id="{DF7FAB07-2AF9-E24F-BF21-48D6CCE38303}"/>
              </a:ext>
            </a:extLst>
          </p:cNvPr>
          <p:cNvSpPr/>
          <p:nvPr userDrawn="1"/>
        </p:nvSpPr>
        <p:spPr>
          <a:xfrm>
            <a:off x="-437246" y="7156079"/>
            <a:ext cx="25096565" cy="6855173"/>
          </a:xfrm>
          <a:prstGeom prst="rect">
            <a:avLst/>
          </a:prstGeom>
          <a:solidFill>
            <a:srgbClr val="F6F6F6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8" y="615161"/>
            <a:ext cx="21642858" cy="3077244"/>
          </a:xfrm>
        </p:spPr>
        <p:txBody>
          <a:bodyPr anchor="b"/>
          <a:lstStyle>
            <a:lvl1pPr algn="ctr"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89A9C294-FF40-DC4B-A20A-0612694CF5D3}"/>
              </a:ext>
            </a:extLst>
          </p:cNvPr>
          <p:cNvGrpSpPr/>
          <p:nvPr userDrawn="1"/>
        </p:nvGrpSpPr>
        <p:grpSpPr>
          <a:xfrm>
            <a:off x="1371779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FD013CD-DD1C-AE43-8316-EC9A82C8136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0E5E100-F250-924B-AC88-C435112D7629}"/>
              </a:ext>
            </a:extLst>
          </p:cNvPr>
          <p:cNvGrpSpPr/>
          <p:nvPr userDrawn="1"/>
        </p:nvGrpSpPr>
        <p:grpSpPr>
          <a:xfrm>
            <a:off x="8810120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8A18BDFF-69C9-B740-8143-30C2B68E92F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282F27D8-1CA2-184A-B7BE-1064EF87CCD0}"/>
              </a:ext>
            </a:extLst>
          </p:cNvPr>
          <p:cNvGrpSpPr/>
          <p:nvPr userDrawn="1"/>
        </p:nvGrpSpPr>
        <p:grpSpPr>
          <a:xfrm>
            <a:off x="16248461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12065829-E24E-DF48-93C8-8AB96B3A921B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AE2B76-3C67-7744-992E-CDF9C51DD5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9203" y="4258734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F22A173E-1773-694B-95C3-1D8E0B89A4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96356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2E7B3213-7717-5343-AE3E-BFBD7925E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19745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1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238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5D938B0E-0F00-C640-A410-0EDF49A4A8D4}"/>
              </a:ext>
            </a:extLst>
          </p:cNvPr>
          <p:cNvSpPr/>
          <p:nvPr userDrawn="1"/>
        </p:nvSpPr>
        <p:spPr>
          <a:xfrm>
            <a:off x="-406453" y="-355600"/>
            <a:ext cx="25352501" cy="4927600"/>
          </a:xfrm>
          <a:prstGeom prst="rect">
            <a:avLst/>
          </a:prstGeom>
          <a:solidFill>
            <a:srgbClr val="500000"/>
          </a:solidFill>
        </p:spPr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2987D713-9D8B-8B49-856D-9B80C0BC1A34}"/>
              </a:ext>
            </a:extLst>
          </p:cNvPr>
          <p:cNvGrpSpPr/>
          <p:nvPr userDrawn="1"/>
        </p:nvGrpSpPr>
        <p:grpSpPr>
          <a:xfrm>
            <a:off x="-1996566" y="1878769"/>
            <a:ext cx="18793729" cy="13716000"/>
            <a:chOff x="0" y="0"/>
            <a:chExt cx="3373780" cy="2462566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8C6627A-669F-6146-9D99-8C63E1BFC0FD}"/>
                </a:ext>
              </a:extLst>
            </p:cNvPr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437D494A-68A3-0E4C-92F6-9999B081A25C}"/>
              </a:ext>
            </a:extLst>
          </p:cNvPr>
          <p:cNvSpPr txBox="1"/>
          <p:nvPr userDrawn="1"/>
        </p:nvSpPr>
        <p:spPr>
          <a:xfrm>
            <a:off x="1625812" y="3715426"/>
            <a:ext cx="991388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200" spc="96">
                <a:solidFill>
                  <a:srgbClr val="191919"/>
                </a:solidFill>
                <a:latin typeface="Open Sans"/>
              </a:rPr>
              <a:t>TEXAS A&amp;M AGRILIFE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11" y="4673594"/>
            <a:ext cx="10444057" cy="5130780"/>
          </a:xfrm>
        </p:spPr>
        <p:txBody>
          <a:bodyPr anchor="t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561D0200-7592-7743-B43A-1110F6D19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63458" y="341602"/>
            <a:ext cx="3166772" cy="1615489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FA10FC3-8DD9-0A47-AFCA-94EEFED3BD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03267" y="3403600"/>
            <a:ext cx="9043577" cy="1031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63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348FD-5766-0842-B14B-D767BF0458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992" y="0"/>
            <a:ext cx="16766183" cy="11023600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Picture 9">
            <a:extLst>
              <a:ext uri="{FF2B5EF4-FFF2-40B4-BE49-F238E27FC236}">
                <a16:creationId xmlns:a16="http://schemas.microsoft.com/office/drawing/2014/main" id="{B46BDAFD-6943-C642-BBEE-9F99D044F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615162"/>
            <a:ext cx="2965627" cy="1512877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94AE3321-963C-6241-AAE8-AA0FA050B036}"/>
              </a:ext>
            </a:extLst>
          </p:cNvPr>
          <p:cNvGrpSpPr/>
          <p:nvPr userDrawn="1"/>
        </p:nvGrpSpPr>
        <p:grpSpPr>
          <a:xfrm>
            <a:off x="-1171737" y="6808906"/>
            <a:ext cx="11048224" cy="7477245"/>
            <a:chOff x="0" y="0"/>
            <a:chExt cx="11046785" cy="7477245"/>
          </a:xfrm>
        </p:grpSpPr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E2CB25AE-A3B7-2543-ACF4-9867096339C6}"/>
                </a:ext>
              </a:extLst>
            </p:cNvPr>
            <p:cNvGrpSpPr/>
            <p:nvPr/>
          </p:nvGrpSpPr>
          <p:grpSpPr>
            <a:xfrm>
              <a:off x="0" y="0"/>
              <a:ext cx="11046785" cy="7477245"/>
              <a:chOff x="0" y="0"/>
              <a:chExt cx="1983336" cy="1342462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F20215C9-DFC6-534F-B3ED-C77854FEA310}"/>
                  </a:ext>
                </a:extLst>
              </p:cNvPr>
              <p:cNvSpPr/>
              <p:nvPr/>
            </p:nvSpPr>
            <p:spPr>
              <a:xfrm>
                <a:off x="0" y="0"/>
                <a:ext cx="1983336" cy="1342462"/>
              </a:xfrm>
              <a:custGeom>
                <a:avLst/>
                <a:gdLst/>
                <a:ahLst/>
                <a:cxnLst/>
                <a:rect l="l" t="t" r="r" b="b"/>
                <a:pathLst>
                  <a:path w="1983336" h="1342462">
                    <a:moveTo>
                      <a:pt x="1858876" y="1342462"/>
                    </a:moveTo>
                    <a:lnTo>
                      <a:pt x="124460" y="1342462"/>
                    </a:lnTo>
                    <a:cubicBezTo>
                      <a:pt x="55880" y="1342462"/>
                      <a:pt x="0" y="1286582"/>
                      <a:pt x="0" y="12180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858876" y="0"/>
                    </a:lnTo>
                    <a:cubicBezTo>
                      <a:pt x="1927456" y="0"/>
                      <a:pt x="1983336" y="55880"/>
                      <a:pt x="1983336" y="124460"/>
                    </a:cubicBezTo>
                    <a:lnTo>
                      <a:pt x="1983336" y="1218002"/>
                    </a:lnTo>
                    <a:cubicBezTo>
                      <a:pt x="1983336" y="1286582"/>
                      <a:pt x="1927456" y="1342462"/>
                      <a:pt x="1858876" y="1342462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29E53D97-E16A-8848-886B-82C4940AE677}"/>
                </a:ext>
              </a:extLst>
            </p:cNvPr>
            <p:cNvSpPr txBox="1"/>
            <p:nvPr/>
          </p:nvSpPr>
          <p:spPr>
            <a:xfrm>
              <a:off x="2543185" y="5506920"/>
              <a:ext cx="7756989" cy="312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40"/>
                </a:lnSpc>
                <a:spcBef>
                  <a:spcPct val="0"/>
                </a:spcBef>
              </a:pPr>
              <a:endParaRPr sz="3200" b="1" i="0" dirty="0">
                <a:latin typeface="Montserrat SemiBold" pitchFamily="2" charset="77"/>
              </a:endParaRPr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43" y="7982138"/>
            <a:ext cx="8081736" cy="5130780"/>
          </a:xfrm>
        </p:spPr>
        <p:txBody>
          <a:bodyPr anchor="t"/>
          <a:lstStyle>
            <a:lvl1pPr>
              <a:defRPr sz="8800"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6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5D938B0E-0F00-C640-A410-0EDF49A4A8D4}"/>
              </a:ext>
            </a:extLst>
          </p:cNvPr>
          <p:cNvSpPr/>
          <p:nvPr userDrawn="1"/>
        </p:nvSpPr>
        <p:spPr>
          <a:xfrm>
            <a:off x="-406453" y="-355600"/>
            <a:ext cx="25352501" cy="4927600"/>
          </a:xfrm>
          <a:prstGeom prst="rect">
            <a:avLst/>
          </a:prstGeom>
          <a:solidFill>
            <a:srgbClr val="500000"/>
          </a:solidFill>
        </p:spPr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2987D713-9D8B-8B49-856D-9B80C0BC1A34}"/>
              </a:ext>
            </a:extLst>
          </p:cNvPr>
          <p:cNvGrpSpPr/>
          <p:nvPr userDrawn="1"/>
        </p:nvGrpSpPr>
        <p:grpSpPr>
          <a:xfrm>
            <a:off x="-1996566" y="1878769"/>
            <a:ext cx="18793729" cy="13716000"/>
            <a:chOff x="0" y="0"/>
            <a:chExt cx="3373780" cy="2462566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8C6627A-669F-6146-9D99-8C63E1BFC0FD}"/>
                </a:ext>
              </a:extLst>
            </p:cNvPr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437D494A-68A3-0E4C-92F6-9999B081A25C}"/>
              </a:ext>
            </a:extLst>
          </p:cNvPr>
          <p:cNvSpPr txBox="1"/>
          <p:nvPr userDrawn="1"/>
        </p:nvSpPr>
        <p:spPr>
          <a:xfrm>
            <a:off x="1625812" y="3715426"/>
            <a:ext cx="991388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200" spc="96">
                <a:solidFill>
                  <a:srgbClr val="191919"/>
                </a:solidFill>
                <a:latin typeface="Open Sans"/>
              </a:rPr>
              <a:t>TEXAS A&amp;M AGRILIFE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11" y="4673594"/>
            <a:ext cx="10444057" cy="5130780"/>
          </a:xfrm>
        </p:spPr>
        <p:txBody>
          <a:bodyPr anchor="t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561D0200-7592-7743-B43A-1110F6D19F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9515223" y="583141"/>
            <a:ext cx="3560178" cy="1512879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FA10FC3-8DD9-0A47-AFCA-94EEFED3BD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03267" y="3403600"/>
            <a:ext cx="9043577" cy="1031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4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A4C9F3EC-BDC7-9942-857A-557B58D80737}"/>
              </a:ext>
            </a:extLst>
          </p:cNvPr>
          <p:cNvGrpSpPr/>
          <p:nvPr userDrawn="1"/>
        </p:nvGrpSpPr>
        <p:grpSpPr>
          <a:xfrm>
            <a:off x="-1761612" y="-1371600"/>
            <a:ext cx="16234226" cy="12422037"/>
            <a:chOff x="0" y="0"/>
            <a:chExt cx="2914308" cy="223024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4303EAC4-2339-684D-B297-78F71B3A9E2E}"/>
                </a:ext>
              </a:extLst>
            </p:cNvPr>
            <p:cNvSpPr/>
            <p:nvPr/>
          </p:nvSpPr>
          <p:spPr>
            <a:xfrm>
              <a:off x="0" y="0"/>
              <a:ext cx="2914308" cy="2230248"/>
            </a:xfrm>
            <a:custGeom>
              <a:avLst/>
              <a:gdLst/>
              <a:ahLst/>
              <a:cxnLst/>
              <a:rect l="l" t="t" r="r" b="b"/>
              <a:pathLst>
                <a:path w="2914308" h="2230248">
                  <a:moveTo>
                    <a:pt x="2789848" y="2230248"/>
                  </a:moveTo>
                  <a:lnTo>
                    <a:pt x="124460" y="2230248"/>
                  </a:lnTo>
                  <a:cubicBezTo>
                    <a:pt x="55880" y="2230248"/>
                    <a:pt x="0" y="2174368"/>
                    <a:pt x="0" y="21057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9848" y="0"/>
                  </a:lnTo>
                  <a:cubicBezTo>
                    <a:pt x="2858428" y="0"/>
                    <a:pt x="2914308" y="55880"/>
                    <a:pt x="2914308" y="124460"/>
                  </a:cubicBezTo>
                  <a:lnTo>
                    <a:pt x="2914308" y="2105788"/>
                  </a:lnTo>
                  <a:cubicBezTo>
                    <a:pt x="2914308" y="2174368"/>
                    <a:pt x="2858428" y="2230248"/>
                    <a:pt x="2789848" y="2230248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9" y="615160"/>
            <a:ext cx="9102662" cy="4069211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520630C-D7D8-CF48-870E-7A603B9A8C8D}"/>
              </a:ext>
            </a:extLst>
          </p:cNvPr>
          <p:cNvSpPr/>
          <p:nvPr userDrawn="1"/>
        </p:nvSpPr>
        <p:spPr>
          <a:xfrm>
            <a:off x="-727590" y="11050438"/>
            <a:ext cx="26092552" cy="2836389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26" name="Picture 13">
            <a:extLst>
              <a:ext uri="{FF2B5EF4-FFF2-40B4-BE49-F238E27FC236}">
                <a16:creationId xmlns:a16="http://schemas.microsoft.com/office/drawing/2014/main" id="{9E15654F-DF04-1245-8AD2-D4927968C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587962"/>
            <a:ext cx="2965627" cy="1512877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778" y="5221895"/>
            <a:ext cx="9102852" cy="50425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208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585" y="1778001"/>
            <a:ext cx="9102662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12545" y="5204640"/>
            <a:ext cx="9102852" cy="7130547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162CC-A6D9-1B41-BF9F-4507EABC56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28228" y="1778000"/>
            <a:ext cx="13531495" cy="1055793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024BF244-5FC2-6541-814E-B8EAF2D79C56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</p:spTree>
    <p:extLst>
      <p:ext uri="{BB962C8B-B14F-4D97-AF65-F5344CB8AC3E}">
        <p14:creationId xmlns:p14="http://schemas.microsoft.com/office/powerpoint/2010/main" val="2837128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796" y="1911500"/>
            <a:ext cx="18731879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7796" y="5338139"/>
            <a:ext cx="18646028" cy="7130547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C103627-501F-E449-8763-B65A6359859A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7DC6C5EE-6540-F547-91F1-4196639F6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587962"/>
            <a:ext cx="2965627" cy="15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14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4682830E-34F7-A849-9291-F5F1C63A8342}"/>
              </a:ext>
            </a:extLst>
          </p:cNvPr>
          <p:cNvSpPr/>
          <p:nvPr userDrawn="1"/>
        </p:nvSpPr>
        <p:spPr>
          <a:xfrm>
            <a:off x="-198736" y="-236769"/>
            <a:ext cx="10134094" cy="14076964"/>
          </a:xfrm>
          <a:prstGeom prst="rect">
            <a:avLst/>
          </a:prstGeom>
          <a:solidFill>
            <a:schemeClr val="tx1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60" y="1778001"/>
            <a:ext cx="8347857" cy="2906369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519" y="5204640"/>
            <a:ext cx="8433898" cy="571736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04DB01F-E07E-C14C-8E0A-581587A1D0E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1075842" y="1778000"/>
            <a:ext cx="12295201" cy="10557933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5BE2F9B-35F0-3E48-BAE2-16EAA4EEE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587962"/>
            <a:ext cx="2965627" cy="15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1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3">
            <a:extLst>
              <a:ext uri="{FF2B5EF4-FFF2-40B4-BE49-F238E27FC236}">
                <a16:creationId xmlns:a16="http://schemas.microsoft.com/office/drawing/2014/main" id="{DF7FAB07-2AF9-E24F-BF21-48D6CCE38303}"/>
              </a:ext>
            </a:extLst>
          </p:cNvPr>
          <p:cNvSpPr/>
          <p:nvPr userDrawn="1"/>
        </p:nvSpPr>
        <p:spPr>
          <a:xfrm>
            <a:off x="-437246" y="7156079"/>
            <a:ext cx="25096565" cy="6855173"/>
          </a:xfrm>
          <a:prstGeom prst="rect">
            <a:avLst/>
          </a:prstGeom>
          <a:solidFill>
            <a:srgbClr val="F6F6F6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8" y="615161"/>
            <a:ext cx="21642858" cy="3077244"/>
          </a:xfrm>
        </p:spPr>
        <p:txBody>
          <a:bodyPr anchor="b"/>
          <a:lstStyle>
            <a:lvl1pPr algn="ctr"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89A9C294-FF40-DC4B-A20A-0612694CF5D3}"/>
              </a:ext>
            </a:extLst>
          </p:cNvPr>
          <p:cNvGrpSpPr/>
          <p:nvPr userDrawn="1"/>
        </p:nvGrpSpPr>
        <p:grpSpPr>
          <a:xfrm>
            <a:off x="1371779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FD013CD-DD1C-AE43-8316-EC9A82C8136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0E5E100-F250-924B-AC88-C435112D7629}"/>
              </a:ext>
            </a:extLst>
          </p:cNvPr>
          <p:cNvGrpSpPr/>
          <p:nvPr userDrawn="1"/>
        </p:nvGrpSpPr>
        <p:grpSpPr>
          <a:xfrm>
            <a:off x="8810120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8A18BDFF-69C9-B740-8143-30C2B68E92F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282F27D8-1CA2-184A-B7BE-1064EF87CCD0}"/>
              </a:ext>
            </a:extLst>
          </p:cNvPr>
          <p:cNvGrpSpPr/>
          <p:nvPr userDrawn="1"/>
        </p:nvGrpSpPr>
        <p:grpSpPr>
          <a:xfrm>
            <a:off x="16248461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12065829-E24E-DF48-93C8-8AB96B3A921B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AE2B76-3C67-7744-992E-CDF9C51DD5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9203" y="4258734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F22A173E-1773-694B-95C3-1D8E0B89A4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96356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2E7B3213-7717-5343-AE3E-BFBD7925E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19745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80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354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5D938B0E-0F00-C640-A410-0EDF49A4A8D4}"/>
              </a:ext>
            </a:extLst>
          </p:cNvPr>
          <p:cNvSpPr/>
          <p:nvPr userDrawn="1"/>
        </p:nvSpPr>
        <p:spPr>
          <a:xfrm>
            <a:off x="-406453" y="-355600"/>
            <a:ext cx="25352501" cy="4927600"/>
          </a:xfrm>
          <a:prstGeom prst="rect">
            <a:avLst/>
          </a:prstGeom>
          <a:solidFill>
            <a:srgbClr val="500000"/>
          </a:solidFill>
        </p:spPr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2987D713-9D8B-8B49-856D-9B80C0BC1A34}"/>
              </a:ext>
            </a:extLst>
          </p:cNvPr>
          <p:cNvGrpSpPr/>
          <p:nvPr userDrawn="1"/>
        </p:nvGrpSpPr>
        <p:grpSpPr>
          <a:xfrm>
            <a:off x="-1996566" y="1878769"/>
            <a:ext cx="18793729" cy="13716000"/>
            <a:chOff x="0" y="0"/>
            <a:chExt cx="3373780" cy="2462566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8C6627A-669F-6146-9D99-8C63E1BFC0FD}"/>
                </a:ext>
              </a:extLst>
            </p:cNvPr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437D494A-68A3-0E4C-92F6-9999B081A25C}"/>
              </a:ext>
            </a:extLst>
          </p:cNvPr>
          <p:cNvSpPr txBox="1"/>
          <p:nvPr userDrawn="1"/>
        </p:nvSpPr>
        <p:spPr>
          <a:xfrm>
            <a:off x="1625812" y="3715426"/>
            <a:ext cx="991388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200" spc="96">
                <a:solidFill>
                  <a:srgbClr val="191919"/>
                </a:solidFill>
                <a:latin typeface="Open Sans"/>
              </a:rPr>
              <a:t>TEXAS A&amp;M AGRILIFE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11" y="4673594"/>
            <a:ext cx="10444057" cy="5130780"/>
          </a:xfrm>
        </p:spPr>
        <p:txBody>
          <a:bodyPr anchor="t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561D0200-7592-7743-B43A-1110F6D19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57040" y="666060"/>
            <a:ext cx="3973191" cy="1212709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FA10FC3-8DD9-0A47-AFCA-94EEFED3BD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03267" y="3403600"/>
            <a:ext cx="9043577" cy="1031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74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348FD-5766-0842-B14B-D767BF0458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992" y="0"/>
            <a:ext cx="16766183" cy="11023600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Picture 9">
            <a:extLst>
              <a:ext uri="{FF2B5EF4-FFF2-40B4-BE49-F238E27FC236}">
                <a16:creationId xmlns:a16="http://schemas.microsoft.com/office/drawing/2014/main" id="{B46BDAFD-6943-C642-BBEE-9F99D044F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919010"/>
            <a:ext cx="3852660" cy="1175921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94AE3321-963C-6241-AAE8-AA0FA050B036}"/>
              </a:ext>
            </a:extLst>
          </p:cNvPr>
          <p:cNvGrpSpPr/>
          <p:nvPr userDrawn="1"/>
        </p:nvGrpSpPr>
        <p:grpSpPr>
          <a:xfrm>
            <a:off x="-1171737" y="6808906"/>
            <a:ext cx="11048224" cy="7477245"/>
            <a:chOff x="0" y="0"/>
            <a:chExt cx="11046785" cy="7477245"/>
          </a:xfrm>
        </p:grpSpPr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E2CB25AE-A3B7-2543-ACF4-9867096339C6}"/>
                </a:ext>
              </a:extLst>
            </p:cNvPr>
            <p:cNvGrpSpPr/>
            <p:nvPr/>
          </p:nvGrpSpPr>
          <p:grpSpPr>
            <a:xfrm>
              <a:off x="0" y="0"/>
              <a:ext cx="11046785" cy="7477245"/>
              <a:chOff x="0" y="0"/>
              <a:chExt cx="1983336" cy="1342462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F20215C9-DFC6-534F-B3ED-C77854FEA310}"/>
                  </a:ext>
                </a:extLst>
              </p:cNvPr>
              <p:cNvSpPr/>
              <p:nvPr/>
            </p:nvSpPr>
            <p:spPr>
              <a:xfrm>
                <a:off x="0" y="0"/>
                <a:ext cx="1983336" cy="1342462"/>
              </a:xfrm>
              <a:custGeom>
                <a:avLst/>
                <a:gdLst/>
                <a:ahLst/>
                <a:cxnLst/>
                <a:rect l="l" t="t" r="r" b="b"/>
                <a:pathLst>
                  <a:path w="1983336" h="1342462">
                    <a:moveTo>
                      <a:pt x="1858876" y="1342462"/>
                    </a:moveTo>
                    <a:lnTo>
                      <a:pt x="124460" y="1342462"/>
                    </a:lnTo>
                    <a:cubicBezTo>
                      <a:pt x="55880" y="1342462"/>
                      <a:pt x="0" y="1286582"/>
                      <a:pt x="0" y="12180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858876" y="0"/>
                    </a:lnTo>
                    <a:cubicBezTo>
                      <a:pt x="1927456" y="0"/>
                      <a:pt x="1983336" y="55880"/>
                      <a:pt x="1983336" y="124460"/>
                    </a:cubicBezTo>
                    <a:lnTo>
                      <a:pt x="1983336" y="1218002"/>
                    </a:lnTo>
                    <a:cubicBezTo>
                      <a:pt x="1983336" y="1286582"/>
                      <a:pt x="1927456" y="1342462"/>
                      <a:pt x="1858876" y="1342462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29E53D97-E16A-8848-886B-82C4940AE677}"/>
                </a:ext>
              </a:extLst>
            </p:cNvPr>
            <p:cNvSpPr txBox="1"/>
            <p:nvPr/>
          </p:nvSpPr>
          <p:spPr>
            <a:xfrm>
              <a:off x="2543185" y="5506920"/>
              <a:ext cx="7756989" cy="312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40"/>
                </a:lnSpc>
                <a:spcBef>
                  <a:spcPct val="0"/>
                </a:spcBef>
              </a:pPr>
              <a:endParaRPr sz="3200" b="1" i="0" dirty="0">
                <a:latin typeface="Montserrat SemiBold" pitchFamily="2" charset="77"/>
              </a:endParaRPr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43" y="7982138"/>
            <a:ext cx="8081736" cy="5130780"/>
          </a:xfrm>
        </p:spPr>
        <p:txBody>
          <a:bodyPr anchor="t"/>
          <a:lstStyle>
            <a:lvl1pPr>
              <a:defRPr sz="8800"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6659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A4C9F3EC-BDC7-9942-857A-557B58D80737}"/>
              </a:ext>
            </a:extLst>
          </p:cNvPr>
          <p:cNvGrpSpPr/>
          <p:nvPr userDrawn="1"/>
        </p:nvGrpSpPr>
        <p:grpSpPr>
          <a:xfrm>
            <a:off x="-1761612" y="-1371600"/>
            <a:ext cx="16234226" cy="12422037"/>
            <a:chOff x="0" y="0"/>
            <a:chExt cx="2914308" cy="223024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4303EAC4-2339-684D-B297-78F71B3A9E2E}"/>
                </a:ext>
              </a:extLst>
            </p:cNvPr>
            <p:cNvSpPr/>
            <p:nvPr/>
          </p:nvSpPr>
          <p:spPr>
            <a:xfrm>
              <a:off x="0" y="0"/>
              <a:ext cx="2914308" cy="2230248"/>
            </a:xfrm>
            <a:custGeom>
              <a:avLst/>
              <a:gdLst/>
              <a:ahLst/>
              <a:cxnLst/>
              <a:rect l="l" t="t" r="r" b="b"/>
              <a:pathLst>
                <a:path w="2914308" h="2230248">
                  <a:moveTo>
                    <a:pt x="2789848" y="2230248"/>
                  </a:moveTo>
                  <a:lnTo>
                    <a:pt x="124460" y="2230248"/>
                  </a:lnTo>
                  <a:cubicBezTo>
                    <a:pt x="55880" y="2230248"/>
                    <a:pt x="0" y="2174368"/>
                    <a:pt x="0" y="21057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9848" y="0"/>
                  </a:lnTo>
                  <a:cubicBezTo>
                    <a:pt x="2858428" y="0"/>
                    <a:pt x="2914308" y="55880"/>
                    <a:pt x="2914308" y="124460"/>
                  </a:cubicBezTo>
                  <a:lnTo>
                    <a:pt x="2914308" y="2105788"/>
                  </a:lnTo>
                  <a:cubicBezTo>
                    <a:pt x="2914308" y="2174368"/>
                    <a:pt x="2858428" y="2230248"/>
                    <a:pt x="2789848" y="2230248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9" y="615160"/>
            <a:ext cx="9102662" cy="4069211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520630C-D7D8-CF48-870E-7A603B9A8C8D}"/>
              </a:ext>
            </a:extLst>
          </p:cNvPr>
          <p:cNvSpPr/>
          <p:nvPr userDrawn="1"/>
        </p:nvSpPr>
        <p:spPr>
          <a:xfrm>
            <a:off x="-727590" y="11050438"/>
            <a:ext cx="26092552" cy="2836389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26" name="Picture 13">
            <a:extLst>
              <a:ext uri="{FF2B5EF4-FFF2-40B4-BE49-F238E27FC236}">
                <a16:creationId xmlns:a16="http://schemas.microsoft.com/office/drawing/2014/main" id="{9E15654F-DF04-1245-8AD2-D4927968C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587962"/>
            <a:ext cx="4748115" cy="1449236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778" y="5221895"/>
            <a:ext cx="9102852" cy="50425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4542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585" y="1778001"/>
            <a:ext cx="9102662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12545" y="5204640"/>
            <a:ext cx="9102852" cy="7130547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162CC-A6D9-1B41-BF9F-4507EABC56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28228" y="1778000"/>
            <a:ext cx="13531495" cy="1055793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024BF244-5FC2-6541-814E-B8EAF2D79C56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</p:spTree>
    <p:extLst>
      <p:ext uri="{BB962C8B-B14F-4D97-AF65-F5344CB8AC3E}">
        <p14:creationId xmlns:p14="http://schemas.microsoft.com/office/powerpoint/2010/main" val="319262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348FD-5766-0842-B14B-D767BF0458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992" y="0"/>
            <a:ext cx="16766183" cy="11023600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Picture 9">
            <a:extLst>
              <a:ext uri="{FF2B5EF4-FFF2-40B4-BE49-F238E27FC236}">
                <a16:creationId xmlns:a16="http://schemas.microsoft.com/office/drawing/2014/main" id="{B46BDAFD-6943-C642-BBEE-9F99D044F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27500" y="615162"/>
            <a:ext cx="3560178" cy="1512879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94AE3321-963C-6241-AAE8-AA0FA050B036}"/>
              </a:ext>
            </a:extLst>
          </p:cNvPr>
          <p:cNvGrpSpPr/>
          <p:nvPr userDrawn="1"/>
        </p:nvGrpSpPr>
        <p:grpSpPr>
          <a:xfrm>
            <a:off x="-1171737" y="6808906"/>
            <a:ext cx="11048224" cy="7477245"/>
            <a:chOff x="0" y="0"/>
            <a:chExt cx="11046785" cy="7477245"/>
          </a:xfrm>
        </p:grpSpPr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E2CB25AE-A3B7-2543-ACF4-9867096339C6}"/>
                </a:ext>
              </a:extLst>
            </p:cNvPr>
            <p:cNvGrpSpPr/>
            <p:nvPr/>
          </p:nvGrpSpPr>
          <p:grpSpPr>
            <a:xfrm>
              <a:off x="0" y="0"/>
              <a:ext cx="11046785" cy="7477245"/>
              <a:chOff x="0" y="0"/>
              <a:chExt cx="1983336" cy="1342462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F20215C9-DFC6-534F-B3ED-C77854FEA310}"/>
                  </a:ext>
                </a:extLst>
              </p:cNvPr>
              <p:cNvSpPr/>
              <p:nvPr/>
            </p:nvSpPr>
            <p:spPr>
              <a:xfrm>
                <a:off x="0" y="0"/>
                <a:ext cx="1983336" cy="1342462"/>
              </a:xfrm>
              <a:custGeom>
                <a:avLst/>
                <a:gdLst/>
                <a:ahLst/>
                <a:cxnLst/>
                <a:rect l="l" t="t" r="r" b="b"/>
                <a:pathLst>
                  <a:path w="1983336" h="1342462">
                    <a:moveTo>
                      <a:pt x="1858876" y="1342462"/>
                    </a:moveTo>
                    <a:lnTo>
                      <a:pt x="124460" y="1342462"/>
                    </a:lnTo>
                    <a:cubicBezTo>
                      <a:pt x="55880" y="1342462"/>
                      <a:pt x="0" y="1286582"/>
                      <a:pt x="0" y="12180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858876" y="0"/>
                    </a:lnTo>
                    <a:cubicBezTo>
                      <a:pt x="1927456" y="0"/>
                      <a:pt x="1983336" y="55880"/>
                      <a:pt x="1983336" y="124460"/>
                    </a:cubicBezTo>
                    <a:lnTo>
                      <a:pt x="1983336" y="1218002"/>
                    </a:lnTo>
                    <a:cubicBezTo>
                      <a:pt x="1983336" y="1286582"/>
                      <a:pt x="1927456" y="1342462"/>
                      <a:pt x="1858876" y="1342462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29E53D97-E16A-8848-886B-82C4940AE677}"/>
                </a:ext>
              </a:extLst>
            </p:cNvPr>
            <p:cNvSpPr txBox="1"/>
            <p:nvPr/>
          </p:nvSpPr>
          <p:spPr>
            <a:xfrm>
              <a:off x="2543185" y="5506920"/>
              <a:ext cx="7756989" cy="312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40"/>
                </a:lnSpc>
                <a:spcBef>
                  <a:spcPct val="0"/>
                </a:spcBef>
              </a:pPr>
              <a:endParaRPr sz="3200" b="1" i="0" dirty="0">
                <a:latin typeface="Montserrat SemiBold" pitchFamily="2" charset="77"/>
              </a:endParaRPr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43" y="7982138"/>
            <a:ext cx="8081736" cy="5130780"/>
          </a:xfrm>
        </p:spPr>
        <p:txBody>
          <a:bodyPr anchor="t"/>
          <a:lstStyle>
            <a:lvl1pPr>
              <a:defRPr sz="8800"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606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796" y="1911500"/>
            <a:ext cx="18731879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7796" y="5338139"/>
            <a:ext cx="18646028" cy="7130547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C103627-501F-E449-8763-B65A6359859A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B39B13F3-7EB0-4A4E-B143-26FC52189C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711609"/>
            <a:ext cx="3262903" cy="9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60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4682830E-34F7-A849-9291-F5F1C63A8342}"/>
              </a:ext>
            </a:extLst>
          </p:cNvPr>
          <p:cNvSpPr/>
          <p:nvPr userDrawn="1"/>
        </p:nvSpPr>
        <p:spPr>
          <a:xfrm>
            <a:off x="-198736" y="-236769"/>
            <a:ext cx="10134094" cy="14076964"/>
          </a:xfrm>
          <a:prstGeom prst="rect">
            <a:avLst/>
          </a:prstGeom>
          <a:solidFill>
            <a:schemeClr val="tx1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60" y="1778001"/>
            <a:ext cx="8347857" cy="2906369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519" y="5204640"/>
            <a:ext cx="8433898" cy="571736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04DB01F-E07E-C14C-8E0A-581587A1D0E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1075842" y="1778000"/>
            <a:ext cx="12295201" cy="10557933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D3CAED8D-E95B-8E4A-B7C8-4E46F00CF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587962"/>
            <a:ext cx="4748115" cy="14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48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3">
            <a:extLst>
              <a:ext uri="{FF2B5EF4-FFF2-40B4-BE49-F238E27FC236}">
                <a16:creationId xmlns:a16="http://schemas.microsoft.com/office/drawing/2014/main" id="{DF7FAB07-2AF9-E24F-BF21-48D6CCE38303}"/>
              </a:ext>
            </a:extLst>
          </p:cNvPr>
          <p:cNvSpPr/>
          <p:nvPr userDrawn="1"/>
        </p:nvSpPr>
        <p:spPr>
          <a:xfrm>
            <a:off x="-437246" y="7156079"/>
            <a:ext cx="25096565" cy="6855173"/>
          </a:xfrm>
          <a:prstGeom prst="rect">
            <a:avLst/>
          </a:prstGeom>
          <a:solidFill>
            <a:srgbClr val="F6F6F6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8" y="615161"/>
            <a:ext cx="21642858" cy="3077244"/>
          </a:xfrm>
        </p:spPr>
        <p:txBody>
          <a:bodyPr anchor="b"/>
          <a:lstStyle>
            <a:lvl1pPr algn="ctr"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89A9C294-FF40-DC4B-A20A-0612694CF5D3}"/>
              </a:ext>
            </a:extLst>
          </p:cNvPr>
          <p:cNvGrpSpPr/>
          <p:nvPr userDrawn="1"/>
        </p:nvGrpSpPr>
        <p:grpSpPr>
          <a:xfrm>
            <a:off x="1371779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FD013CD-DD1C-AE43-8316-EC9A82C8136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0E5E100-F250-924B-AC88-C435112D7629}"/>
              </a:ext>
            </a:extLst>
          </p:cNvPr>
          <p:cNvGrpSpPr/>
          <p:nvPr userDrawn="1"/>
        </p:nvGrpSpPr>
        <p:grpSpPr>
          <a:xfrm>
            <a:off x="8810120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8A18BDFF-69C9-B740-8143-30C2B68E92F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282F27D8-1CA2-184A-B7BE-1064EF87CCD0}"/>
              </a:ext>
            </a:extLst>
          </p:cNvPr>
          <p:cNvGrpSpPr/>
          <p:nvPr userDrawn="1"/>
        </p:nvGrpSpPr>
        <p:grpSpPr>
          <a:xfrm>
            <a:off x="16248461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12065829-E24E-DF48-93C8-8AB96B3A921B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AE2B76-3C67-7744-992E-CDF9C51DD5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9203" y="4258734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F22A173E-1773-694B-95C3-1D8E0B89A4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96356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2E7B3213-7717-5343-AE3E-BFBD7925E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19745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59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458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5D938B0E-0F00-C640-A410-0EDF49A4A8D4}"/>
              </a:ext>
            </a:extLst>
          </p:cNvPr>
          <p:cNvSpPr/>
          <p:nvPr userDrawn="1"/>
        </p:nvSpPr>
        <p:spPr>
          <a:xfrm>
            <a:off x="-406453" y="-355600"/>
            <a:ext cx="25352501" cy="4927600"/>
          </a:xfrm>
          <a:prstGeom prst="rect">
            <a:avLst/>
          </a:prstGeom>
          <a:solidFill>
            <a:srgbClr val="500000"/>
          </a:solidFill>
        </p:spPr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2987D713-9D8B-8B49-856D-9B80C0BC1A34}"/>
              </a:ext>
            </a:extLst>
          </p:cNvPr>
          <p:cNvGrpSpPr/>
          <p:nvPr userDrawn="1"/>
        </p:nvGrpSpPr>
        <p:grpSpPr>
          <a:xfrm>
            <a:off x="-1996566" y="1878769"/>
            <a:ext cx="18793729" cy="13716000"/>
            <a:chOff x="0" y="0"/>
            <a:chExt cx="3373780" cy="2462566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8C6627A-669F-6146-9D99-8C63E1BFC0FD}"/>
                </a:ext>
              </a:extLst>
            </p:cNvPr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437D494A-68A3-0E4C-92F6-9999B081A25C}"/>
              </a:ext>
            </a:extLst>
          </p:cNvPr>
          <p:cNvSpPr txBox="1"/>
          <p:nvPr userDrawn="1"/>
        </p:nvSpPr>
        <p:spPr>
          <a:xfrm>
            <a:off x="1625812" y="3715426"/>
            <a:ext cx="991388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200" spc="96">
                <a:solidFill>
                  <a:srgbClr val="191919"/>
                </a:solidFill>
                <a:latin typeface="Open Sans"/>
              </a:rPr>
              <a:t>TEXAS A&amp;M AGRILIFE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11" y="4673594"/>
            <a:ext cx="10444057" cy="5130780"/>
          </a:xfrm>
        </p:spPr>
        <p:txBody>
          <a:bodyPr anchor="t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FA10FC3-8DD9-0A47-AFCA-94EEFED3BD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03267" y="3403600"/>
            <a:ext cx="9043577" cy="103124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F26D7E4-9C0B-1644-818F-BC8D68F91A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580" y="677334"/>
            <a:ext cx="3319365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03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348FD-5766-0842-B14B-D767BF0458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992" y="0"/>
            <a:ext cx="16766183" cy="11023600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Picture 9">
            <a:extLst>
              <a:ext uri="{FF2B5EF4-FFF2-40B4-BE49-F238E27FC236}">
                <a16:creationId xmlns:a16="http://schemas.microsoft.com/office/drawing/2014/main" id="{B46BDAFD-6943-C642-BBEE-9F99D044F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971" y="919010"/>
            <a:ext cx="2305105" cy="1175921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94AE3321-963C-6241-AAE8-AA0FA050B036}"/>
              </a:ext>
            </a:extLst>
          </p:cNvPr>
          <p:cNvGrpSpPr/>
          <p:nvPr userDrawn="1"/>
        </p:nvGrpSpPr>
        <p:grpSpPr>
          <a:xfrm>
            <a:off x="-1171737" y="6808906"/>
            <a:ext cx="11048224" cy="7477245"/>
            <a:chOff x="0" y="0"/>
            <a:chExt cx="11046785" cy="7477245"/>
          </a:xfrm>
        </p:grpSpPr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E2CB25AE-A3B7-2543-ACF4-9867096339C6}"/>
                </a:ext>
              </a:extLst>
            </p:cNvPr>
            <p:cNvGrpSpPr/>
            <p:nvPr/>
          </p:nvGrpSpPr>
          <p:grpSpPr>
            <a:xfrm>
              <a:off x="0" y="0"/>
              <a:ext cx="11046785" cy="7477245"/>
              <a:chOff x="0" y="0"/>
              <a:chExt cx="1983336" cy="1342462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F20215C9-DFC6-534F-B3ED-C77854FEA310}"/>
                  </a:ext>
                </a:extLst>
              </p:cNvPr>
              <p:cNvSpPr/>
              <p:nvPr/>
            </p:nvSpPr>
            <p:spPr>
              <a:xfrm>
                <a:off x="0" y="0"/>
                <a:ext cx="1983336" cy="1342462"/>
              </a:xfrm>
              <a:custGeom>
                <a:avLst/>
                <a:gdLst/>
                <a:ahLst/>
                <a:cxnLst/>
                <a:rect l="l" t="t" r="r" b="b"/>
                <a:pathLst>
                  <a:path w="1983336" h="1342462">
                    <a:moveTo>
                      <a:pt x="1858876" y="1342462"/>
                    </a:moveTo>
                    <a:lnTo>
                      <a:pt x="124460" y="1342462"/>
                    </a:lnTo>
                    <a:cubicBezTo>
                      <a:pt x="55880" y="1342462"/>
                      <a:pt x="0" y="1286582"/>
                      <a:pt x="0" y="12180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858876" y="0"/>
                    </a:lnTo>
                    <a:cubicBezTo>
                      <a:pt x="1927456" y="0"/>
                      <a:pt x="1983336" y="55880"/>
                      <a:pt x="1983336" y="124460"/>
                    </a:cubicBezTo>
                    <a:lnTo>
                      <a:pt x="1983336" y="1218002"/>
                    </a:lnTo>
                    <a:cubicBezTo>
                      <a:pt x="1983336" y="1286582"/>
                      <a:pt x="1927456" y="1342462"/>
                      <a:pt x="1858876" y="1342462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29E53D97-E16A-8848-886B-82C4940AE677}"/>
                </a:ext>
              </a:extLst>
            </p:cNvPr>
            <p:cNvSpPr txBox="1"/>
            <p:nvPr/>
          </p:nvSpPr>
          <p:spPr>
            <a:xfrm>
              <a:off x="2543185" y="5506920"/>
              <a:ext cx="7756989" cy="312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40"/>
                </a:lnSpc>
                <a:spcBef>
                  <a:spcPct val="0"/>
                </a:spcBef>
              </a:pPr>
              <a:endParaRPr sz="3200" b="1" i="0" dirty="0">
                <a:latin typeface="Montserrat SemiBold" pitchFamily="2" charset="77"/>
              </a:endParaRPr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43" y="7982138"/>
            <a:ext cx="8081736" cy="5130780"/>
          </a:xfrm>
        </p:spPr>
        <p:txBody>
          <a:bodyPr anchor="t"/>
          <a:lstStyle>
            <a:lvl1pPr>
              <a:defRPr sz="8800"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669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A4C9F3EC-BDC7-9942-857A-557B58D80737}"/>
              </a:ext>
            </a:extLst>
          </p:cNvPr>
          <p:cNvGrpSpPr/>
          <p:nvPr userDrawn="1"/>
        </p:nvGrpSpPr>
        <p:grpSpPr>
          <a:xfrm>
            <a:off x="-1761612" y="-1371600"/>
            <a:ext cx="16234226" cy="12422037"/>
            <a:chOff x="0" y="0"/>
            <a:chExt cx="2914308" cy="223024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4303EAC4-2339-684D-B297-78F71B3A9E2E}"/>
                </a:ext>
              </a:extLst>
            </p:cNvPr>
            <p:cNvSpPr/>
            <p:nvPr/>
          </p:nvSpPr>
          <p:spPr>
            <a:xfrm>
              <a:off x="0" y="0"/>
              <a:ext cx="2914308" cy="2230248"/>
            </a:xfrm>
            <a:custGeom>
              <a:avLst/>
              <a:gdLst/>
              <a:ahLst/>
              <a:cxnLst/>
              <a:rect l="l" t="t" r="r" b="b"/>
              <a:pathLst>
                <a:path w="2914308" h="2230248">
                  <a:moveTo>
                    <a:pt x="2789848" y="2230248"/>
                  </a:moveTo>
                  <a:lnTo>
                    <a:pt x="124460" y="2230248"/>
                  </a:lnTo>
                  <a:cubicBezTo>
                    <a:pt x="55880" y="2230248"/>
                    <a:pt x="0" y="2174368"/>
                    <a:pt x="0" y="21057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9848" y="0"/>
                  </a:lnTo>
                  <a:cubicBezTo>
                    <a:pt x="2858428" y="0"/>
                    <a:pt x="2914308" y="55880"/>
                    <a:pt x="2914308" y="124460"/>
                  </a:cubicBezTo>
                  <a:lnTo>
                    <a:pt x="2914308" y="2105788"/>
                  </a:lnTo>
                  <a:cubicBezTo>
                    <a:pt x="2914308" y="2174368"/>
                    <a:pt x="2858428" y="2230248"/>
                    <a:pt x="2789848" y="2230248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9" y="615160"/>
            <a:ext cx="9102662" cy="4069211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520630C-D7D8-CF48-870E-7A603B9A8C8D}"/>
              </a:ext>
            </a:extLst>
          </p:cNvPr>
          <p:cNvSpPr/>
          <p:nvPr userDrawn="1"/>
        </p:nvSpPr>
        <p:spPr>
          <a:xfrm>
            <a:off x="-727590" y="11050438"/>
            <a:ext cx="26092552" cy="2836389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26" name="Picture 13">
            <a:extLst>
              <a:ext uri="{FF2B5EF4-FFF2-40B4-BE49-F238E27FC236}">
                <a16:creationId xmlns:a16="http://schemas.microsoft.com/office/drawing/2014/main" id="{9E15654F-DF04-1245-8AD2-D4927968C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8396" y="11587962"/>
            <a:ext cx="2840871" cy="1449236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778" y="5221895"/>
            <a:ext cx="9102852" cy="50425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7067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585" y="1778001"/>
            <a:ext cx="9102662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12545" y="5204640"/>
            <a:ext cx="9102852" cy="7130547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162CC-A6D9-1B41-BF9F-4507EABC56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28228" y="1778000"/>
            <a:ext cx="13531495" cy="1055793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024BF244-5FC2-6541-814E-B8EAF2D79C56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</p:spTree>
    <p:extLst>
      <p:ext uri="{BB962C8B-B14F-4D97-AF65-F5344CB8AC3E}">
        <p14:creationId xmlns:p14="http://schemas.microsoft.com/office/powerpoint/2010/main" val="371350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796" y="1911500"/>
            <a:ext cx="18731879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7796" y="5338139"/>
            <a:ext cx="18646028" cy="7130547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C103627-501F-E449-8763-B65A6359859A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400F8497-230C-8A4C-8960-203ABC480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08" y="11587962"/>
            <a:ext cx="2840871" cy="14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8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4682830E-34F7-A849-9291-F5F1C63A8342}"/>
              </a:ext>
            </a:extLst>
          </p:cNvPr>
          <p:cNvSpPr/>
          <p:nvPr userDrawn="1"/>
        </p:nvSpPr>
        <p:spPr>
          <a:xfrm>
            <a:off x="-198736" y="-236769"/>
            <a:ext cx="10134094" cy="14076964"/>
          </a:xfrm>
          <a:prstGeom prst="rect">
            <a:avLst/>
          </a:prstGeom>
          <a:solidFill>
            <a:schemeClr val="tx1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60" y="1778001"/>
            <a:ext cx="8347857" cy="2906369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519" y="5204640"/>
            <a:ext cx="8433898" cy="571736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04DB01F-E07E-C14C-8E0A-581587A1D0E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1075842" y="1778000"/>
            <a:ext cx="12295201" cy="10557933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FDEB6B4F-7032-E44C-93FF-38FE19406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08" y="11587962"/>
            <a:ext cx="2840871" cy="14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A4C9F3EC-BDC7-9942-857A-557B58D80737}"/>
              </a:ext>
            </a:extLst>
          </p:cNvPr>
          <p:cNvGrpSpPr/>
          <p:nvPr userDrawn="1"/>
        </p:nvGrpSpPr>
        <p:grpSpPr>
          <a:xfrm>
            <a:off x="-1761612" y="-1371600"/>
            <a:ext cx="16234226" cy="12422037"/>
            <a:chOff x="0" y="0"/>
            <a:chExt cx="2914308" cy="223024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4303EAC4-2339-684D-B297-78F71B3A9E2E}"/>
                </a:ext>
              </a:extLst>
            </p:cNvPr>
            <p:cNvSpPr/>
            <p:nvPr/>
          </p:nvSpPr>
          <p:spPr>
            <a:xfrm>
              <a:off x="0" y="0"/>
              <a:ext cx="2914308" cy="2230248"/>
            </a:xfrm>
            <a:custGeom>
              <a:avLst/>
              <a:gdLst/>
              <a:ahLst/>
              <a:cxnLst/>
              <a:rect l="l" t="t" r="r" b="b"/>
              <a:pathLst>
                <a:path w="2914308" h="2230248">
                  <a:moveTo>
                    <a:pt x="2789848" y="2230248"/>
                  </a:moveTo>
                  <a:lnTo>
                    <a:pt x="124460" y="2230248"/>
                  </a:lnTo>
                  <a:cubicBezTo>
                    <a:pt x="55880" y="2230248"/>
                    <a:pt x="0" y="2174368"/>
                    <a:pt x="0" y="21057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9848" y="0"/>
                  </a:lnTo>
                  <a:cubicBezTo>
                    <a:pt x="2858428" y="0"/>
                    <a:pt x="2914308" y="55880"/>
                    <a:pt x="2914308" y="124460"/>
                  </a:cubicBezTo>
                  <a:lnTo>
                    <a:pt x="2914308" y="2105788"/>
                  </a:lnTo>
                  <a:cubicBezTo>
                    <a:pt x="2914308" y="2174368"/>
                    <a:pt x="2858428" y="2230248"/>
                    <a:pt x="2789848" y="2230248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9" y="615160"/>
            <a:ext cx="9102662" cy="4069211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520630C-D7D8-CF48-870E-7A603B9A8C8D}"/>
              </a:ext>
            </a:extLst>
          </p:cNvPr>
          <p:cNvSpPr/>
          <p:nvPr userDrawn="1"/>
        </p:nvSpPr>
        <p:spPr>
          <a:xfrm>
            <a:off x="-727590" y="11050438"/>
            <a:ext cx="26092552" cy="2836389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26" name="Picture 13">
            <a:extLst>
              <a:ext uri="{FF2B5EF4-FFF2-40B4-BE49-F238E27FC236}">
                <a16:creationId xmlns:a16="http://schemas.microsoft.com/office/drawing/2014/main" id="{9E15654F-DF04-1245-8AD2-D4927968C4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27500" y="11587962"/>
            <a:ext cx="3560178" cy="151287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778" y="5221895"/>
            <a:ext cx="9102852" cy="50425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5831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3">
            <a:extLst>
              <a:ext uri="{FF2B5EF4-FFF2-40B4-BE49-F238E27FC236}">
                <a16:creationId xmlns:a16="http://schemas.microsoft.com/office/drawing/2014/main" id="{DF7FAB07-2AF9-E24F-BF21-48D6CCE38303}"/>
              </a:ext>
            </a:extLst>
          </p:cNvPr>
          <p:cNvSpPr/>
          <p:nvPr userDrawn="1"/>
        </p:nvSpPr>
        <p:spPr>
          <a:xfrm>
            <a:off x="-437246" y="7156079"/>
            <a:ext cx="25096565" cy="6855173"/>
          </a:xfrm>
          <a:prstGeom prst="rect">
            <a:avLst/>
          </a:prstGeom>
          <a:solidFill>
            <a:srgbClr val="F6F6F6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8" y="615161"/>
            <a:ext cx="21642858" cy="3077244"/>
          </a:xfrm>
        </p:spPr>
        <p:txBody>
          <a:bodyPr anchor="b"/>
          <a:lstStyle>
            <a:lvl1pPr algn="ctr"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89A9C294-FF40-DC4B-A20A-0612694CF5D3}"/>
              </a:ext>
            </a:extLst>
          </p:cNvPr>
          <p:cNvGrpSpPr/>
          <p:nvPr userDrawn="1"/>
        </p:nvGrpSpPr>
        <p:grpSpPr>
          <a:xfrm>
            <a:off x="1371779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FD013CD-DD1C-AE43-8316-EC9A82C8136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0E5E100-F250-924B-AC88-C435112D7629}"/>
              </a:ext>
            </a:extLst>
          </p:cNvPr>
          <p:cNvGrpSpPr/>
          <p:nvPr userDrawn="1"/>
        </p:nvGrpSpPr>
        <p:grpSpPr>
          <a:xfrm>
            <a:off x="8810120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8A18BDFF-69C9-B740-8143-30C2B68E92F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282F27D8-1CA2-184A-B7BE-1064EF87CCD0}"/>
              </a:ext>
            </a:extLst>
          </p:cNvPr>
          <p:cNvGrpSpPr/>
          <p:nvPr userDrawn="1"/>
        </p:nvGrpSpPr>
        <p:grpSpPr>
          <a:xfrm>
            <a:off x="16248461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12065829-E24E-DF48-93C8-8AB96B3A921B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AE2B76-3C67-7744-992E-CDF9C51DD5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9203" y="4258734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F22A173E-1773-694B-95C3-1D8E0B89A4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96356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2E7B3213-7717-5343-AE3E-BFBD7925E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19745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8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296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5D938B0E-0F00-C640-A410-0EDF49A4A8D4}"/>
              </a:ext>
            </a:extLst>
          </p:cNvPr>
          <p:cNvSpPr/>
          <p:nvPr userDrawn="1"/>
        </p:nvSpPr>
        <p:spPr>
          <a:xfrm>
            <a:off x="-406453" y="-355600"/>
            <a:ext cx="25352501" cy="4927600"/>
          </a:xfrm>
          <a:prstGeom prst="rect">
            <a:avLst/>
          </a:prstGeom>
          <a:solidFill>
            <a:srgbClr val="500000"/>
          </a:solidFill>
        </p:spPr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2987D713-9D8B-8B49-856D-9B80C0BC1A34}"/>
              </a:ext>
            </a:extLst>
          </p:cNvPr>
          <p:cNvGrpSpPr/>
          <p:nvPr userDrawn="1"/>
        </p:nvGrpSpPr>
        <p:grpSpPr>
          <a:xfrm>
            <a:off x="-1996566" y="1878769"/>
            <a:ext cx="18793729" cy="13716000"/>
            <a:chOff x="0" y="0"/>
            <a:chExt cx="3373780" cy="2462566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8C6627A-669F-6146-9D99-8C63E1BFC0FD}"/>
                </a:ext>
              </a:extLst>
            </p:cNvPr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437D494A-68A3-0E4C-92F6-9999B081A25C}"/>
              </a:ext>
            </a:extLst>
          </p:cNvPr>
          <p:cNvSpPr txBox="1"/>
          <p:nvPr userDrawn="1"/>
        </p:nvSpPr>
        <p:spPr>
          <a:xfrm>
            <a:off x="1625812" y="3715426"/>
            <a:ext cx="991388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200" spc="96">
                <a:solidFill>
                  <a:srgbClr val="191919"/>
                </a:solidFill>
                <a:latin typeface="Open Sans"/>
              </a:rPr>
              <a:t>TEXAS A&amp;M AGRILIFE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11" y="4673594"/>
            <a:ext cx="10444057" cy="5130780"/>
          </a:xfrm>
        </p:spPr>
        <p:txBody>
          <a:bodyPr anchor="t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FA10FC3-8DD9-0A47-AFCA-94EEFED3BD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03267" y="3403600"/>
            <a:ext cx="9043577" cy="103124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6D7E4-9C0B-1644-818F-BC8D68F91A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4580" y="677334"/>
            <a:ext cx="3319365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60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348FD-5766-0842-B14B-D767BF0458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992" y="0"/>
            <a:ext cx="16766183" cy="11023600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Picture 9">
            <a:extLst>
              <a:ext uri="{FF2B5EF4-FFF2-40B4-BE49-F238E27FC236}">
                <a16:creationId xmlns:a16="http://schemas.microsoft.com/office/drawing/2014/main" id="{B46BDAFD-6943-C642-BBEE-9F99D044F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67" y="355600"/>
            <a:ext cx="3874623" cy="1976589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94AE3321-963C-6241-AAE8-AA0FA050B036}"/>
              </a:ext>
            </a:extLst>
          </p:cNvPr>
          <p:cNvGrpSpPr/>
          <p:nvPr userDrawn="1"/>
        </p:nvGrpSpPr>
        <p:grpSpPr>
          <a:xfrm>
            <a:off x="-1171737" y="6808906"/>
            <a:ext cx="11048224" cy="7477245"/>
            <a:chOff x="0" y="0"/>
            <a:chExt cx="11046785" cy="7477245"/>
          </a:xfrm>
        </p:grpSpPr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E2CB25AE-A3B7-2543-ACF4-9867096339C6}"/>
                </a:ext>
              </a:extLst>
            </p:cNvPr>
            <p:cNvGrpSpPr/>
            <p:nvPr/>
          </p:nvGrpSpPr>
          <p:grpSpPr>
            <a:xfrm>
              <a:off x="0" y="0"/>
              <a:ext cx="11046785" cy="7477245"/>
              <a:chOff x="0" y="0"/>
              <a:chExt cx="1983336" cy="1342462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F20215C9-DFC6-534F-B3ED-C77854FEA310}"/>
                  </a:ext>
                </a:extLst>
              </p:cNvPr>
              <p:cNvSpPr/>
              <p:nvPr/>
            </p:nvSpPr>
            <p:spPr>
              <a:xfrm>
                <a:off x="0" y="0"/>
                <a:ext cx="1983336" cy="1342462"/>
              </a:xfrm>
              <a:custGeom>
                <a:avLst/>
                <a:gdLst/>
                <a:ahLst/>
                <a:cxnLst/>
                <a:rect l="l" t="t" r="r" b="b"/>
                <a:pathLst>
                  <a:path w="1983336" h="1342462">
                    <a:moveTo>
                      <a:pt x="1858876" y="1342462"/>
                    </a:moveTo>
                    <a:lnTo>
                      <a:pt x="124460" y="1342462"/>
                    </a:lnTo>
                    <a:cubicBezTo>
                      <a:pt x="55880" y="1342462"/>
                      <a:pt x="0" y="1286582"/>
                      <a:pt x="0" y="12180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858876" y="0"/>
                    </a:lnTo>
                    <a:cubicBezTo>
                      <a:pt x="1927456" y="0"/>
                      <a:pt x="1983336" y="55880"/>
                      <a:pt x="1983336" y="124460"/>
                    </a:cubicBezTo>
                    <a:lnTo>
                      <a:pt x="1983336" y="1218002"/>
                    </a:lnTo>
                    <a:cubicBezTo>
                      <a:pt x="1983336" y="1286582"/>
                      <a:pt x="1927456" y="1342462"/>
                      <a:pt x="1858876" y="1342462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29E53D97-E16A-8848-886B-82C4940AE677}"/>
                </a:ext>
              </a:extLst>
            </p:cNvPr>
            <p:cNvSpPr txBox="1"/>
            <p:nvPr/>
          </p:nvSpPr>
          <p:spPr>
            <a:xfrm>
              <a:off x="2543185" y="5506920"/>
              <a:ext cx="7756989" cy="312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40"/>
                </a:lnSpc>
                <a:spcBef>
                  <a:spcPct val="0"/>
                </a:spcBef>
              </a:pPr>
              <a:endParaRPr sz="3200" b="1" i="0" dirty="0">
                <a:latin typeface="Montserrat SemiBold" pitchFamily="2" charset="77"/>
              </a:endParaRPr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43" y="7982138"/>
            <a:ext cx="8081736" cy="5130780"/>
          </a:xfrm>
        </p:spPr>
        <p:txBody>
          <a:bodyPr anchor="t"/>
          <a:lstStyle>
            <a:lvl1pPr>
              <a:defRPr sz="8800"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072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A4C9F3EC-BDC7-9942-857A-557B58D80737}"/>
              </a:ext>
            </a:extLst>
          </p:cNvPr>
          <p:cNvGrpSpPr/>
          <p:nvPr userDrawn="1"/>
        </p:nvGrpSpPr>
        <p:grpSpPr>
          <a:xfrm>
            <a:off x="-1761612" y="-1371600"/>
            <a:ext cx="16234226" cy="12422037"/>
            <a:chOff x="0" y="0"/>
            <a:chExt cx="2914308" cy="223024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4303EAC4-2339-684D-B297-78F71B3A9E2E}"/>
                </a:ext>
              </a:extLst>
            </p:cNvPr>
            <p:cNvSpPr/>
            <p:nvPr/>
          </p:nvSpPr>
          <p:spPr>
            <a:xfrm>
              <a:off x="0" y="0"/>
              <a:ext cx="2914308" cy="2230248"/>
            </a:xfrm>
            <a:custGeom>
              <a:avLst/>
              <a:gdLst/>
              <a:ahLst/>
              <a:cxnLst/>
              <a:rect l="l" t="t" r="r" b="b"/>
              <a:pathLst>
                <a:path w="2914308" h="2230248">
                  <a:moveTo>
                    <a:pt x="2789848" y="2230248"/>
                  </a:moveTo>
                  <a:lnTo>
                    <a:pt x="124460" y="2230248"/>
                  </a:lnTo>
                  <a:cubicBezTo>
                    <a:pt x="55880" y="2230248"/>
                    <a:pt x="0" y="2174368"/>
                    <a:pt x="0" y="21057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9848" y="0"/>
                  </a:lnTo>
                  <a:cubicBezTo>
                    <a:pt x="2858428" y="0"/>
                    <a:pt x="2914308" y="55880"/>
                    <a:pt x="2914308" y="124460"/>
                  </a:cubicBezTo>
                  <a:lnTo>
                    <a:pt x="2914308" y="2105788"/>
                  </a:lnTo>
                  <a:cubicBezTo>
                    <a:pt x="2914308" y="2174368"/>
                    <a:pt x="2858428" y="2230248"/>
                    <a:pt x="2789848" y="2230248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9" y="615160"/>
            <a:ext cx="9102662" cy="4069211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520630C-D7D8-CF48-870E-7A603B9A8C8D}"/>
              </a:ext>
            </a:extLst>
          </p:cNvPr>
          <p:cNvSpPr/>
          <p:nvPr userDrawn="1"/>
        </p:nvSpPr>
        <p:spPr>
          <a:xfrm>
            <a:off x="-727590" y="11050438"/>
            <a:ext cx="26092552" cy="2836389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26" name="Picture 13">
            <a:extLst>
              <a:ext uri="{FF2B5EF4-FFF2-40B4-BE49-F238E27FC236}">
                <a16:creationId xmlns:a16="http://schemas.microsoft.com/office/drawing/2014/main" id="{9E15654F-DF04-1245-8AD2-D4927968C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587961"/>
            <a:ext cx="4171500" cy="212803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778" y="5221895"/>
            <a:ext cx="9102852" cy="50425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819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585" y="1778001"/>
            <a:ext cx="9102662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12545" y="5204640"/>
            <a:ext cx="9102852" cy="7130547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162CC-A6D9-1B41-BF9F-4507EABC56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28228" y="1778000"/>
            <a:ext cx="13531495" cy="1055793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024BF244-5FC2-6541-814E-B8EAF2D79C56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</p:spTree>
    <p:extLst>
      <p:ext uri="{BB962C8B-B14F-4D97-AF65-F5344CB8AC3E}">
        <p14:creationId xmlns:p14="http://schemas.microsoft.com/office/powerpoint/2010/main" val="2560435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796" y="1911500"/>
            <a:ext cx="18731879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7796" y="5338139"/>
            <a:ext cx="18646028" cy="7130547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C103627-501F-E449-8763-B65A6359859A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1E402251-8191-724B-8CD4-453F5ABD0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587961"/>
            <a:ext cx="4171500" cy="212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3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4682830E-34F7-A849-9291-F5F1C63A8342}"/>
              </a:ext>
            </a:extLst>
          </p:cNvPr>
          <p:cNvSpPr/>
          <p:nvPr userDrawn="1"/>
        </p:nvSpPr>
        <p:spPr>
          <a:xfrm>
            <a:off x="-198736" y="-236769"/>
            <a:ext cx="10134094" cy="14076964"/>
          </a:xfrm>
          <a:prstGeom prst="rect">
            <a:avLst/>
          </a:prstGeom>
          <a:solidFill>
            <a:schemeClr val="tx1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60" y="1778001"/>
            <a:ext cx="8347857" cy="2906369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519" y="5204640"/>
            <a:ext cx="8433898" cy="571736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04DB01F-E07E-C14C-8E0A-581587A1D0E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1075842" y="1778000"/>
            <a:ext cx="12295201" cy="10557933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D87E2A0A-4575-C448-BE8A-A0A71FFB9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587961"/>
            <a:ext cx="4171500" cy="212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51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3">
            <a:extLst>
              <a:ext uri="{FF2B5EF4-FFF2-40B4-BE49-F238E27FC236}">
                <a16:creationId xmlns:a16="http://schemas.microsoft.com/office/drawing/2014/main" id="{DF7FAB07-2AF9-E24F-BF21-48D6CCE38303}"/>
              </a:ext>
            </a:extLst>
          </p:cNvPr>
          <p:cNvSpPr/>
          <p:nvPr userDrawn="1"/>
        </p:nvSpPr>
        <p:spPr>
          <a:xfrm>
            <a:off x="-437246" y="7156079"/>
            <a:ext cx="25096565" cy="6855173"/>
          </a:xfrm>
          <a:prstGeom prst="rect">
            <a:avLst/>
          </a:prstGeom>
          <a:solidFill>
            <a:srgbClr val="F6F6F6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8" y="615161"/>
            <a:ext cx="21642858" cy="3077244"/>
          </a:xfrm>
        </p:spPr>
        <p:txBody>
          <a:bodyPr anchor="b"/>
          <a:lstStyle>
            <a:lvl1pPr algn="ctr"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89A9C294-FF40-DC4B-A20A-0612694CF5D3}"/>
              </a:ext>
            </a:extLst>
          </p:cNvPr>
          <p:cNvGrpSpPr/>
          <p:nvPr userDrawn="1"/>
        </p:nvGrpSpPr>
        <p:grpSpPr>
          <a:xfrm>
            <a:off x="1371779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FD013CD-DD1C-AE43-8316-EC9A82C8136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0E5E100-F250-924B-AC88-C435112D7629}"/>
              </a:ext>
            </a:extLst>
          </p:cNvPr>
          <p:cNvGrpSpPr/>
          <p:nvPr userDrawn="1"/>
        </p:nvGrpSpPr>
        <p:grpSpPr>
          <a:xfrm>
            <a:off x="8810120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8A18BDFF-69C9-B740-8143-30C2B68E92F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282F27D8-1CA2-184A-B7BE-1064EF87CCD0}"/>
              </a:ext>
            </a:extLst>
          </p:cNvPr>
          <p:cNvGrpSpPr/>
          <p:nvPr userDrawn="1"/>
        </p:nvGrpSpPr>
        <p:grpSpPr>
          <a:xfrm>
            <a:off x="16248461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12065829-E24E-DF48-93C8-8AB96B3A921B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AE2B76-3C67-7744-992E-CDF9C51DD5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9203" y="4258734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F22A173E-1773-694B-95C3-1D8E0B89A4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96356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2E7B3213-7717-5343-AE3E-BFBD7925E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19745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1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585" y="1778001"/>
            <a:ext cx="9102662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12545" y="5204640"/>
            <a:ext cx="9102852" cy="7130547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162CC-A6D9-1B41-BF9F-4507EABC56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28228" y="1778000"/>
            <a:ext cx="13531495" cy="1055793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024BF244-5FC2-6541-814E-B8EAF2D79C56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</p:spTree>
    <p:extLst>
      <p:ext uri="{BB962C8B-B14F-4D97-AF65-F5344CB8AC3E}">
        <p14:creationId xmlns:p14="http://schemas.microsoft.com/office/powerpoint/2010/main" val="267207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796" y="1911500"/>
            <a:ext cx="18731879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7796" y="5338139"/>
            <a:ext cx="18646028" cy="7130547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C103627-501F-E449-8763-B65A6359859A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7DC6C5EE-6540-F547-91F1-4196639F6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27500" y="11587962"/>
            <a:ext cx="3560178" cy="15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4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4682830E-34F7-A849-9291-F5F1C63A8342}"/>
              </a:ext>
            </a:extLst>
          </p:cNvPr>
          <p:cNvSpPr/>
          <p:nvPr userDrawn="1"/>
        </p:nvSpPr>
        <p:spPr>
          <a:xfrm>
            <a:off x="-198736" y="-236769"/>
            <a:ext cx="10134094" cy="14076964"/>
          </a:xfrm>
          <a:prstGeom prst="rect">
            <a:avLst/>
          </a:prstGeom>
          <a:solidFill>
            <a:schemeClr val="tx1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60" y="1778001"/>
            <a:ext cx="8347857" cy="2906369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519" y="5204640"/>
            <a:ext cx="8433898" cy="571736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04DB01F-E07E-C14C-8E0A-581587A1D0E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1075842" y="1778000"/>
            <a:ext cx="12295201" cy="10557933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5BE2F9B-35F0-3E48-BAE2-16EAA4EEE6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27500" y="11587962"/>
            <a:ext cx="3560178" cy="15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8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3">
            <a:extLst>
              <a:ext uri="{FF2B5EF4-FFF2-40B4-BE49-F238E27FC236}">
                <a16:creationId xmlns:a16="http://schemas.microsoft.com/office/drawing/2014/main" id="{DF7FAB07-2AF9-E24F-BF21-48D6CCE38303}"/>
              </a:ext>
            </a:extLst>
          </p:cNvPr>
          <p:cNvSpPr/>
          <p:nvPr userDrawn="1"/>
        </p:nvSpPr>
        <p:spPr>
          <a:xfrm>
            <a:off x="-437246" y="7156079"/>
            <a:ext cx="25096565" cy="6855173"/>
          </a:xfrm>
          <a:prstGeom prst="rect">
            <a:avLst/>
          </a:prstGeom>
          <a:solidFill>
            <a:srgbClr val="F6F6F6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8" y="615161"/>
            <a:ext cx="21642858" cy="3077244"/>
          </a:xfrm>
        </p:spPr>
        <p:txBody>
          <a:bodyPr anchor="b"/>
          <a:lstStyle>
            <a:lvl1pPr algn="ctr"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89A9C294-FF40-DC4B-A20A-0612694CF5D3}"/>
              </a:ext>
            </a:extLst>
          </p:cNvPr>
          <p:cNvGrpSpPr/>
          <p:nvPr userDrawn="1"/>
        </p:nvGrpSpPr>
        <p:grpSpPr>
          <a:xfrm>
            <a:off x="1371779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FD013CD-DD1C-AE43-8316-EC9A82C8136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0E5E100-F250-924B-AC88-C435112D7629}"/>
              </a:ext>
            </a:extLst>
          </p:cNvPr>
          <p:cNvGrpSpPr/>
          <p:nvPr userDrawn="1"/>
        </p:nvGrpSpPr>
        <p:grpSpPr>
          <a:xfrm>
            <a:off x="8810120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8A18BDFF-69C9-B740-8143-30C2B68E92F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282F27D8-1CA2-184A-B7BE-1064EF87CCD0}"/>
              </a:ext>
            </a:extLst>
          </p:cNvPr>
          <p:cNvGrpSpPr/>
          <p:nvPr userDrawn="1"/>
        </p:nvGrpSpPr>
        <p:grpSpPr>
          <a:xfrm>
            <a:off x="16248461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12065829-E24E-DF48-93C8-8AB96B3A921B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AE2B76-3C67-7744-992E-CDF9C51DD5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9203" y="4258734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F22A173E-1773-694B-95C3-1D8E0B89A4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96356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2E7B3213-7717-5343-AE3E-BFBD7925E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19745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9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46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6473" y="2652183"/>
            <a:ext cx="10974229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6473" y="5029201"/>
            <a:ext cx="10974229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32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9" r:id="rId3"/>
    <p:sldLayoutId id="2147483665" r:id="rId4"/>
    <p:sldLayoutId id="2147483666" r:id="rId5"/>
    <p:sldLayoutId id="2147483670" r:id="rId6"/>
    <p:sldLayoutId id="2147483667" r:id="rId7"/>
    <p:sldLayoutId id="2147483668" r:id="rId8"/>
  </p:sldLayoutIdLst>
  <p:txStyles>
    <p:titleStyle>
      <a:lvl1pPr algn="l" defTabSz="1219170" rtl="0" eaLnBrk="1" latinLnBrk="0" hangingPunct="1">
        <a:spcBef>
          <a:spcPct val="0"/>
        </a:spcBef>
        <a:buNone/>
        <a:defRPr sz="7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6473" y="2652183"/>
            <a:ext cx="10974229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6473" y="5029201"/>
            <a:ext cx="10974229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522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1219170" rtl="0" eaLnBrk="1" latinLnBrk="0" hangingPunct="1">
        <a:spcBef>
          <a:spcPct val="0"/>
        </a:spcBef>
        <a:buNone/>
        <a:defRPr sz="7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6473" y="2652183"/>
            <a:ext cx="10974229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6473" y="5029201"/>
            <a:ext cx="10974229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65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l" defTabSz="1219170" rtl="0" eaLnBrk="1" latinLnBrk="0" hangingPunct="1">
        <a:spcBef>
          <a:spcPct val="0"/>
        </a:spcBef>
        <a:buNone/>
        <a:defRPr sz="7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6473" y="2652183"/>
            <a:ext cx="10974229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6473" y="5029201"/>
            <a:ext cx="10974229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72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txStyles>
    <p:titleStyle>
      <a:lvl1pPr algn="l" defTabSz="1219170" rtl="0" eaLnBrk="1" latinLnBrk="0" hangingPunct="1">
        <a:spcBef>
          <a:spcPct val="0"/>
        </a:spcBef>
        <a:buNone/>
        <a:defRPr sz="7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6473" y="2652183"/>
            <a:ext cx="10974229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6473" y="5029201"/>
            <a:ext cx="10974229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840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xStyles>
    <p:titleStyle>
      <a:lvl1pPr algn="l" defTabSz="1219170" rtl="0" eaLnBrk="1" latinLnBrk="0" hangingPunct="1">
        <a:spcBef>
          <a:spcPct val="0"/>
        </a:spcBef>
        <a:buNone/>
        <a:defRPr sz="7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6473" y="2652183"/>
            <a:ext cx="10974229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6473" y="5029201"/>
            <a:ext cx="10974229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3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txStyles>
    <p:titleStyle>
      <a:lvl1pPr algn="l" defTabSz="1219170" rtl="0" eaLnBrk="1" latinLnBrk="0" hangingPunct="1">
        <a:spcBef>
          <a:spcPct val="0"/>
        </a:spcBef>
        <a:buNone/>
        <a:defRPr sz="7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.system.tamus.edu/files/benefits/website/BenefitsGuide.pd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ustinmier/22252898676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grilifeas.tamu.edu/hr/about-us/eap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0401442@N08/15777223905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mployees.tamu.edu/eap/_media/documents/worklifesolutionsresources.pd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idanceresources.com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627188" y="5562600"/>
            <a:ext cx="17805399" cy="682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332"/>
              </a:lnSpc>
            </a:pPr>
            <a:r>
              <a:rPr lang="en-US" sz="12000" b="1" dirty="0">
                <a:solidFill>
                  <a:srgbClr val="191919"/>
                </a:solidFill>
                <a:latin typeface="Montserrat SemiBold" pitchFamily="2" charset="77"/>
              </a:rPr>
              <a:t>Employee Assistance Program</a:t>
            </a:r>
          </a:p>
          <a:p>
            <a:pPr>
              <a:lnSpc>
                <a:spcPts val="13332"/>
              </a:lnSpc>
            </a:pPr>
            <a:r>
              <a:rPr lang="en-US" sz="3600" b="1" dirty="0">
                <a:solidFill>
                  <a:srgbClr val="191919"/>
                </a:solidFill>
                <a:latin typeface="Montserrat SemiBold" pitchFamily="2" charset="77"/>
              </a:rPr>
              <a:t>Resources Designed to Help You</a:t>
            </a:r>
          </a:p>
          <a:p>
            <a:pPr>
              <a:lnSpc>
                <a:spcPts val="13332"/>
              </a:lnSpc>
            </a:pPr>
            <a:endParaRPr lang="en-US" sz="13333" b="1" dirty="0">
              <a:solidFill>
                <a:srgbClr val="191919"/>
              </a:solidFill>
              <a:latin typeface="Montserrat SemiBold" pitchFamily="2" charset="77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27188" y="3715426"/>
            <a:ext cx="991259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200" spc="96">
                <a:solidFill>
                  <a:srgbClr val="191919"/>
                </a:solidFill>
                <a:latin typeface="Open Sans"/>
              </a:rPr>
              <a:t>TEXAS A&amp;M AGRILIFE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01687B-48A0-4B67-B42D-AB90AA422522}"/>
              </a:ext>
            </a:extLst>
          </p:cNvPr>
          <p:cNvSpPr txBox="1"/>
          <p:nvPr/>
        </p:nvSpPr>
        <p:spPr>
          <a:xfrm>
            <a:off x="1627188" y="10986086"/>
            <a:ext cx="8000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Presented by Elizabeth Schwartz, Chief HR Officer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4D054796-EA07-42FD-8653-A5E46B38F627}"/>
              </a:ext>
            </a:extLst>
          </p:cNvPr>
          <p:cNvSpPr txBox="1">
            <a:spLocks/>
          </p:cNvSpPr>
          <p:nvPr/>
        </p:nvSpPr>
        <p:spPr>
          <a:xfrm>
            <a:off x="12826567" y="3403600"/>
            <a:ext cx="9043577" cy="10312400"/>
          </a:xfrm>
          <a:prstGeom prst="rect">
            <a:avLst/>
          </a:prstGeom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C31E34-1CDA-A640-908C-BBCA1908C520}"/>
              </a:ext>
            </a:extLst>
          </p:cNvPr>
          <p:cNvCxnSpPr/>
          <p:nvPr/>
        </p:nvCxnSpPr>
        <p:spPr>
          <a:xfrm>
            <a:off x="21337587" y="1380813"/>
            <a:ext cx="1727200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69D4BFC-A3A7-00E9-D464-CD844FD75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04" y="294734"/>
            <a:ext cx="22990513" cy="1090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0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FD463E-E66F-DF6E-95CB-06F9866BB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7" y="685800"/>
            <a:ext cx="23369627" cy="107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9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B8B8-5DA7-95D5-E7BF-D5AED926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Coverage Under the A&amp;M Care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C1CAA-4E24-B0D9-7DF1-7217E2F52E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mental health or substance abuse medical needs beyond the five EAP sessions, your A&amp;M Care Health Plan may be used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 look for an In-Network Provider when possible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 Benefits resources for pre-authorization for in-patient and other treatment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https://assets.system.tamus.edu/files/benefits/website/BenefitsGuide.pdf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236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D73D29-B1F2-6406-BF48-9E5F22A82FD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843229" y="8077200"/>
            <a:ext cx="18214304" cy="177595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CDAAC5-5CF5-011A-0AA0-1BE154DCF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483" y="868561"/>
            <a:ext cx="18453796" cy="735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7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C916-0A43-B3D8-D2F7-0F62C4DD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8209E-457C-6197-2CBD-CC90C8310B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general, follow basic wellness principles to take the best care of yourself physically and mentally</a:t>
            </a:r>
            <a:endParaRPr lang="en-US" sz="386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Seek help from available resources; reach out to HR or your office unit contact for more information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Reach out to HR for guidance if you have concerns about a colleague or employee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2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194E-C4BB-6F4A-1CFF-FBAD627B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387" y="381000"/>
            <a:ext cx="18731879" cy="2906369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  <p:pic>
        <p:nvPicPr>
          <p:cNvPr id="5" name="Picture 4" descr="A picture containing outdoor, mountain, tree, sky&#10;&#10;Description automatically generated">
            <a:extLst>
              <a:ext uri="{FF2B5EF4-FFF2-40B4-BE49-F238E27FC236}">
                <a16:creationId xmlns:a16="http://schemas.microsoft.com/office/drawing/2014/main" id="{524160E2-757E-F676-40F0-310824B60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5387" y="3657600"/>
            <a:ext cx="13004800" cy="868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540315-189B-6573-4D34-8EA1D4AD092A}"/>
              </a:ext>
            </a:extLst>
          </p:cNvPr>
          <p:cNvSpPr txBox="1"/>
          <p:nvPr/>
        </p:nvSpPr>
        <p:spPr>
          <a:xfrm>
            <a:off x="7545387" y="12344400"/>
            <a:ext cx="1300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justinmier/2225289867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94815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58334" y="1371601"/>
            <a:ext cx="16232112" cy="13279036"/>
            <a:chOff x="0" y="0"/>
            <a:chExt cx="2914308" cy="23841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14308" cy="2384113"/>
            </a:xfrm>
            <a:custGeom>
              <a:avLst/>
              <a:gdLst/>
              <a:ahLst/>
              <a:cxnLst/>
              <a:rect l="l" t="t" r="r" b="b"/>
              <a:pathLst>
                <a:path w="2914308" h="2384113">
                  <a:moveTo>
                    <a:pt x="2789848" y="2384113"/>
                  </a:moveTo>
                  <a:lnTo>
                    <a:pt x="124460" y="2384113"/>
                  </a:lnTo>
                  <a:cubicBezTo>
                    <a:pt x="55880" y="2384113"/>
                    <a:pt x="0" y="2328233"/>
                    <a:pt x="0" y="22596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9848" y="0"/>
                  </a:lnTo>
                  <a:cubicBezTo>
                    <a:pt x="2858428" y="0"/>
                    <a:pt x="2914308" y="55880"/>
                    <a:pt x="2914308" y="124460"/>
                  </a:cubicBezTo>
                  <a:lnTo>
                    <a:pt x="2914308" y="2259654"/>
                  </a:lnTo>
                  <a:cubicBezTo>
                    <a:pt x="2914308" y="2328233"/>
                    <a:pt x="2858428" y="2384113"/>
                    <a:pt x="2789848" y="2384113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814905" y="2667439"/>
            <a:ext cx="791928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9600" b="1" dirty="0">
                <a:solidFill>
                  <a:srgbClr val="191919"/>
                </a:solidFill>
                <a:latin typeface="Montserrat" pitchFamily="2" charset="77"/>
              </a:rPr>
              <a:t>Contact Us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918082" y="7239590"/>
            <a:ext cx="6353211" cy="1068962"/>
            <a:chOff x="0" y="-9525"/>
            <a:chExt cx="6353211" cy="106896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6353211" cy="518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467">
                  <a:solidFill>
                    <a:srgbClr val="191919"/>
                  </a:solidFill>
                  <a:latin typeface="Open Sans Bold"/>
                </a:rPr>
                <a:t>Phone Number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20700"/>
              <a:ext cx="6353211" cy="53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200" spc="64" dirty="0">
                  <a:solidFill>
                    <a:srgbClr val="191919"/>
                  </a:solidFill>
                  <a:latin typeface="Open Sans"/>
                </a:rPr>
                <a:t>979.845.2423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18082" y="9269072"/>
            <a:ext cx="6353211" cy="1068962"/>
            <a:chOff x="0" y="-9525"/>
            <a:chExt cx="6353211" cy="106896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6353211" cy="518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467">
                  <a:solidFill>
                    <a:srgbClr val="191919"/>
                  </a:solidFill>
                  <a:latin typeface="Open Sans Bold"/>
                </a:rPr>
                <a:t>Email Address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20700"/>
              <a:ext cx="6353211" cy="53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200" spc="64" dirty="0">
                  <a:solidFill>
                    <a:srgbClr val="191919"/>
                  </a:solidFill>
                  <a:latin typeface="Open Sans"/>
                </a:rPr>
                <a:t>AgrilifeHR@ag.tamu.edu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918082" y="11298555"/>
            <a:ext cx="8469093" cy="1646043"/>
            <a:chOff x="0" y="-9525"/>
            <a:chExt cx="8469093" cy="1646043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9525"/>
              <a:ext cx="6353211" cy="518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467">
                  <a:solidFill>
                    <a:srgbClr val="191919"/>
                  </a:solidFill>
                  <a:latin typeface="Open Sans Bold"/>
                </a:rPr>
                <a:t>Website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520700"/>
              <a:ext cx="8469093" cy="11158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200" spc="64" dirty="0">
                  <a:solidFill>
                    <a:srgbClr val="191919"/>
                  </a:solidFill>
                  <a:latin typeface="Open Sans"/>
                  <a:hlinkClick r:id="rId3"/>
                </a:rPr>
                <a:t>https://agrilifeas.tamu.edu/hr/about-us/eap/</a:t>
              </a:r>
              <a:r>
                <a:rPr lang="en-US" sz="3200" spc="64" dirty="0">
                  <a:solidFill>
                    <a:srgbClr val="191919"/>
                  </a:solidFill>
                  <a:latin typeface="Open Sans"/>
                </a:rPr>
                <a:t> 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F7CA2C-5719-BE47-B298-158BF6FC5CD9}"/>
              </a:ext>
            </a:extLst>
          </p:cNvPr>
          <p:cNvCxnSpPr/>
          <p:nvPr/>
        </p:nvCxnSpPr>
        <p:spPr>
          <a:xfrm>
            <a:off x="13814904" y="7467600"/>
            <a:ext cx="1727200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333604-F2F1-0F4C-B075-243C420EFAC9}"/>
              </a:ext>
            </a:extLst>
          </p:cNvPr>
          <p:cNvCxnSpPr/>
          <p:nvPr/>
        </p:nvCxnSpPr>
        <p:spPr>
          <a:xfrm>
            <a:off x="13814904" y="9499600"/>
            <a:ext cx="1727200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B1469A6-2062-0046-9039-79F8091BBDEE}"/>
              </a:ext>
            </a:extLst>
          </p:cNvPr>
          <p:cNvCxnSpPr/>
          <p:nvPr/>
        </p:nvCxnSpPr>
        <p:spPr>
          <a:xfrm>
            <a:off x="13814904" y="11531600"/>
            <a:ext cx="1727200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Picture 9">
            <a:extLst>
              <a:ext uri="{FF2B5EF4-FFF2-40B4-BE49-F238E27FC236}">
                <a16:creationId xmlns:a16="http://schemas.microsoft.com/office/drawing/2014/main" id="{0372FD52-53DC-504B-9E8E-24DD3F4DA5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8992" y="615162"/>
            <a:ext cx="3559715" cy="15128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CF61F2-A277-B446-B119-55831007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187" y="-457200"/>
            <a:ext cx="18729440" cy="2906369"/>
          </a:xfrm>
        </p:spPr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8405CC9-5E56-474F-B54D-87CA8540F3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06987" y="3886200"/>
            <a:ext cx="18643600" cy="8968178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 Assistance Program – Guidance Resources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Mental Health Coverage A&amp;M Care Plan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Wellness</a:t>
            </a:r>
          </a:p>
          <a:p>
            <a:pPr marL="571500" indent="-5715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water, outdoor, nature&#10;&#10;Description automatically generated">
            <a:extLst>
              <a:ext uri="{FF2B5EF4-FFF2-40B4-BE49-F238E27FC236}">
                <a16:creationId xmlns:a16="http://schemas.microsoft.com/office/drawing/2014/main" id="{2D0FEC7A-E1AC-85A2-B430-3EFE4B5EC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82987" y="762000"/>
            <a:ext cx="17678400" cy="11791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B3923E-2192-F929-ADA4-6289063B7D9E}"/>
              </a:ext>
            </a:extLst>
          </p:cNvPr>
          <p:cNvSpPr txBox="1"/>
          <p:nvPr/>
        </p:nvSpPr>
        <p:spPr>
          <a:xfrm>
            <a:off x="3582987" y="7267574"/>
            <a:ext cx="1767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20401442@N08/1577722390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6652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E900-12F5-3663-B3F3-2989E590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Assistance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9AEE2-3C73-CDD6-098A-98F8F437CE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4C4A93E0-6B48-4653-0925-389258F84EF8}"/>
              </a:ext>
            </a:extLst>
          </p:cNvPr>
          <p:cNvSpPr txBox="1">
            <a:spLocks/>
          </p:cNvSpPr>
          <p:nvPr/>
        </p:nvSpPr>
        <p:spPr>
          <a:xfrm>
            <a:off x="5106987" y="5181600"/>
            <a:ext cx="18643600" cy="7543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System-Level Contract with ComPsych – Guidance Resources</a:t>
            </a: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to A&amp;M System employees at no cost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Work/Life Solutions Program includes counseling, legal and financial consultation, work-life assistance and crisis intervention to all employees and their household family members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https://employees.tamu.edu/eap/_media/documents/worklifesolutionsresources.pdf</a:t>
            </a: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2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A505-6FC0-AF6B-B2D0-5DE8FA57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Counseling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06973-7E0E-D40E-F5D9-799A6622729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Intended to be short-term in nature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to Five (5) face-to-face counseling sessions per covered individual, per year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Sessions during the employee’s regular work schedule are considered business time and sick leave is not needed to cover this time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additional treatment is needed beyond five sessions, you will be provided a referral and your insurance coverage may be used and appropriate leave must be taken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1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A505-6FC0-AF6B-B2D0-5DE8FA57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You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06973-7E0E-D40E-F5D9-799A6622729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will be connected to a counselor who will collect some general information about your needs.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there, you will get referred to a counselor who can assist you, with a schedule phone or in-person session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Completely confidential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4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47B1-6D69-E3D7-45A2-3A3CDEA6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ECF13-A997-EC54-B9C1-B016B87952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l" fontAlgn="base"/>
            <a:r>
              <a:rPr lang="fi-FI" b="0" i="0" dirty="0">
                <a:solidFill>
                  <a:srgbClr val="433C3A"/>
                </a:solidFill>
                <a:effectLst/>
                <a:latin typeface="minion-pro-1"/>
              </a:rPr>
              <a:t> Website: </a:t>
            </a:r>
            <a:r>
              <a:rPr lang="fi-FI" b="0" i="0" u="sng" dirty="0">
                <a:solidFill>
                  <a:srgbClr val="800000"/>
                </a:solidFill>
                <a:effectLst/>
                <a:latin typeface="minion-pro-1"/>
                <a:hlinkClick r:id="rId2"/>
              </a:rPr>
              <a:t>http://www.guidanceresources.com</a:t>
            </a:r>
            <a:endParaRPr lang="fi-FI" b="0" i="0" dirty="0">
              <a:solidFill>
                <a:srgbClr val="433C3A"/>
              </a:solidFill>
              <a:effectLst/>
              <a:latin typeface="minion-pro-1"/>
            </a:endParaRPr>
          </a:p>
          <a:p>
            <a:pPr algn="l" fontAlgn="base"/>
            <a:r>
              <a:rPr lang="fi-FI" b="0" i="0" dirty="0">
                <a:solidFill>
                  <a:srgbClr val="433C3A"/>
                </a:solidFill>
                <a:effectLst/>
                <a:latin typeface="minion-pro-1"/>
              </a:rPr>
              <a:t> </a:t>
            </a:r>
            <a:r>
              <a:rPr lang="fi-FI" b="1" i="0" dirty="0">
                <a:solidFill>
                  <a:srgbClr val="433C3A"/>
                </a:solidFill>
                <a:effectLst/>
                <a:latin typeface="inherit"/>
              </a:rPr>
              <a:t>WEBID</a:t>
            </a:r>
            <a:r>
              <a:rPr lang="fi-FI" b="0" i="0" dirty="0">
                <a:solidFill>
                  <a:srgbClr val="433C3A"/>
                </a:solidFill>
                <a:effectLst/>
                <a:latin typeface="minion-pro-1"/>
              </a:rPr>
              <a:t>:    </a:t>
            </a:r>
            <a:r>
              <a:rPr lang="fi-FI" b="1" i="0" dirty="0">
                <a:solidFill>
                  <a:srgbClr val="800000"/>
                </a:solidFill>
                <a:effectLst/>
                <a:latin typeface="inherit"/>
              </a:rPr>
              <a:t>TAMUS</a:t>
            </a:r>
          </a:p>
          <a:p>
            <a:pPr algn="l" fontAlgn="base"/>
            <a:endParaRPr lang="fi-FI" b="1" dirty="0">
              <a:solidFill>
                <a:srgbClr val="800000"/>
              </a:solidFill>
              <a:latin typeface="inherit"/>
            </a:endParaRPr>
          </a:p>
          <a:p>
            <a:pPr algn="l" fontAlgn="base"/>
            <a:endParaRPr lang="fi-FI" b="1" i="0" dirty="0">
              <a:solidFill>
                <a:srgbClr val="800000"/>
              </a:solidFill>
              <a:effectLst/>
              <a:latin typeface="inherit"/>
            </a:endParaRPr>
          </a:p>
          <a:p>
            <a:pPr algn="l" fontAlgn="base"/>
            <a:r>
              <a:rPr lang="en-US" b="1" i="0" dirty="0">
                <a:solidFill>
                  <a:srgbClr val="433C3A"/>
                </a:solidFill>
                <a:effectLst/>
                <a:latin typeface="inherit"/>
              </a:rPr>
              <a:t>Phone Numbers:</a:t>
            </a:r>
            <a:endParaRPr lang="en-US" b="0" i="0" dirty="0">
              <a:solidFill>
                <a:srgbClr val="433C3A"/>
              </a:solidFill>
              <a:effectLst/>
              <a:latin typeface="minion-pro-1"/>
            </a:endParaRPr>
          </a:p>
          <a:p>
            <a:pPr algn="l" fontAlgn="base"/>
            <a:r>
              <a:rPr lang="en-US" b="0" i="0" dirty="0">
                <a:solidFill>
                  <a:srgbClr val="433C3A"/>
                </a:solidFill>
                <a:effectLst/>
                <a:latin typeface="minion-pro-1"/>
              </a:rPr>
              <a:t>Active Employees   1-866-301-9623</a:t>
            </a:r>
          </a:p>
          <a:p>
            <a:pPr algn="l" fontAlgn="base"/>
            <a:r>
              <a:rPr lang="en-US" b="0" i="0" dirty="0">
                <a:solidFill>
                  <a:srgbClr val="433C3A"/>
                </a:solidFill>
                <a:effectLst/>
                <a:latin typeface="minion-pro-1"/>
              </a:rPr>
              <a:t>Retirees   1-833-306-0105</a:t>
            </a:r>
          </a:p>
          <a:p>
            <a:pPr algn="l" fontAlgn="base"/>
            <a:endParaRPr lang="fi-FI" b="0" i="0" dirty="0">
              <a:solidFill>
                <a:srgbClr val="433C3A"/>
              </a:solidFill>
              <a:effectLst/>
              <a:latin typeface="minion-pro-1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5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9B62-2846-2303-A7DB-8595CBA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Counseling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48757-946D-4568-1F85-5183A8FAE1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Referrals for addiction issues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personal issues that impact your work life – elder care, divorce, debt management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Crisis services can be arranged for your location – Contact HR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8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06CE76-1774-8D41-B2A6-FD40727CB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187" y="533400"/>
            <a:ext cx="20622125" cy="1120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42629"/>
      </p:ext>
    </p:extLst>
  </p:cSld>
  <p:clrMapOvr>
    <a:masterClrMapping/>
  </p:clrMapOvr>
</p:sld>
</file>

<file path=ppt/theme/theme1.xml><?xml version="1.0" encoding="utf-8"?>
<a:theme xmlns:a="http://schemas.openxmlformats.org/drawingml/2006/main" name="AgriLife Presentation - Maroon">
  <a:themeElements>
    <a:clrScheme name="AgriPres">
      <a:dk1>
        <a:srgbClr val="191919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FEE500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tension Presentation - Maroon">
  <a:themeElements>
    <a:clrScheme name="AgriPres">
      <a:dk1>
        <a:srgbClr val="191919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FEE500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search Presentation - Maroon">
  <a:themeElements>
    <a:clrScheme name="AgriPres">
      <a:dk1>
        <a:srgbClr val="191919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FEE500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llege Presentation - Maroon">
  <a:themeElements>
    <a:clrScheme name="AgriPres">
      <a:dk1>
        <a:srgbClr val="191919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FEE500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VMDL Presentation - Maroon">
  <a:themeElements>
    <a:clrScheme name="AgriPres">
      <a:dk1>
        <a:srgbClr val="191919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FEE500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FS Presentation - Maroon">
  <a:themeElements>
    <a:clrScheme name="AgriPres">
      <a:dk1>
        <a:srgbClr val="191919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FEE500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281855ac-dcb5-4a0c-b52f-3a3868f89dd9">
      <Terms xmlns="http://schemas.microsoft.com/office/infopath/2007/PartnerControls"/>
    </lcf76f155ced4ddcb4097134ff3c332f>
    <_ip_UnifiedCompliancePolicyProperties xmlns="http://schemas.microsoft.com/sharepoint/v3" xsi:nil="true"/>
    <TaxCatchAll xmlns="88a89f1f-82c2-4247-aaea-aafa8d2420a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35B824EDA7F41BA728120D465D650" ma:contentTypeVersion="18" ma:contentTypeDescription="Create a new document." ma:contentTypeScope="" ma:versionID="f5566181b1c5b3e3f94a46db9c7b6ab5">
  <xsd:schema xmlns:xsd="http://www.w3.org/2001/XMLSchema" xmlns:xs="http://www.w3.org/2001/XMLSchema" xmlns:p="http://schemas.microsoft.com/office/2006/metadata/properties" xmlns:ns1="http://schemas.microsoft.com/sharepoint/v3" xmlns:ns2="281855ac-dcb5-4a0c-b52f-3a3868f89dd9" xmlns:ns3="88a89f1f-82c2-4247-aaea-aafa8d2420a3" targetNamespace="http://schemas.microsoft.com/office/2006/metadata/properties" ma:root="true" ma:fieldsID="9161ec983b1a98c7d016c0986608842d" ns1:_="" ns2:_="" ns3:_="">
    <xsd:import namespace="http://schemas.microsoft.com/sharepoint/v3"/>
    <xsd:import namespace="281855ac-dcb5-4a0c-b52f-3a3868f89dd9"/>
    <xsd:import namespace="88a89f1f-82c2-4247-aaea-aafa8d242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855ac-dcb5-4a0c-b52f-3a3868f89d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a05c2eb-d2c0-41df-817a-9abe70ce6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89f1f-82c2-4247-aaea-aafa8d2420a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c1d89be-9c94-4577-bf3c-9a3c2a379a25}" ma:internalName="TaxCatchAll" ma:showField="CatchAllData" ma:web="88a89f1f-82c2-4247-aaea-aafa8d242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9878EC-C7F2-4DA5-939B-5F89D6B52BD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81855ac-dcb5-4a0c-b52f-3a3868f89dd9"/>
    <ds:schemaRef ds:uri="88a89f1f-82c2-4247-aaea-aafa8d2420a3"/>
  </ds:schemaRefs>
</ds:datastoreItem>
</file>

<file path=customXml/itemProps2.xml><?xml version="1.0" encoding="utf-8"?>
<ds:datastoreItem xmlns:ds="http://schemas.openxmlformats.org/officeDocument/2006/customXml" ds:itemID="{122A2DE3-F3C5-4F75-96D2-9E232A08D5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2A6D77-078B-484A-A896-41496CE81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1855ac-dcb5-4a0c-b52f-3a3868f89dd9"/>
    <ds:schemaRef ds:uri="88a89f1f-82c2-4247-aaea-aafa8d242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Maroon</Template>
  <TotalTime>10731</TotalTime>
  <Words>459</Words>
  <Application>Microsoft Office PowerPoint</Application>
  <PresentationFormat>Custom</PresentationFormat>
  <Paragraphs>76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Montserrat SemiBold</vt:lpstr>
      <vt:lpstr>minion-pro-1</vt:lpstr>
      <vt:lpstr>Montserrat</vt:lpstr>
      <vt:lpstr>Open Sans</vt:lpstr>
      <vt:lpstr>Arial</vt:lpstr>
      <vt:lpstr>Wingdings</vt:lpstr>
      <vt:lpstr>inherit</vt:lpstr>
      <vt:lpstr>Calibri</vt:lpstr>
      <vt:lpstr>Open Sans Bold</vt:lpstr>
      <vt:lpstr>AgriLife Presentation - Maroon</vt:lpstr>
      <vt:lpstr>Extension Presentation - Maroon</vt:lpstr>
      <vt:lpstr>Research Presentation - Maroon</vt:lpstr>
      <vt:lpstr>College Presentation - Maroon</vt:lpstr>
      <vt:lpstr>TVMDL Presentation - Maroon</vt:lpstr>
      <vt:lpstr>TFS Presentation - Maroon</vt:lpstr>
      <vt:lpstr>PowerPoint Presentation</vt:lpstr>
      <vt:lpstr>Overview</vt:lpstr>
      <vt:lpstr>PowerPoint Presentation</vt:lpstr>
      <vt:lpstr>Employee Assistance Program</vt:lpstr>
      <vt:lpstr>Counseling Sessions</vt:lpstr>
      <vt:lpstr>What Happens When You Call</vt:lpstr>
      <vt:lpstr>How To Access:</vt:lpstr>
      <vt:lpstr>More Than Counseling</vt:lpstr>
      <vt:lpstr>PowerPoint Presentation</vt:lpstr>
      <vt:lpstr>PowerPoint Presentation</vt:lpstr>
      <vt:lpstr>PowerPoint Presentation</vt:lpstr>
      <vt:lpstr>Mental Health Coverage Under the A&amp;M Care Plan</vt:lpstr>
      <vt:lpstr>PowerPoint Presentation</vt:lpstr>
      <vt:lpstr>Other Wellness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Maroon</dc:title>
  <dc:creator>Judy Kurtz</dc:creator>
  <cp:lastModifiedBy>Elizabeth Schwartz</cp:lastModifiedBy>
  <cp:revision>53</cp:revision>
  <dcterms:created xsi:type="dcterms:W3CDTF">2006-08-16T00:00:00Z</dcterms:created>
  <dcterms:modified xsi:type="dcterms:W3CDTF">2022-08-16T20:48:47Z</dcterms:modified>
  <dc:identifier>DAEY1226YOg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0x01010038135B824EDA7F41BA728120D465D650</vt:lpwstr>
  </property>
  <property fmtid="{D5CDD505-2E9C-101B-9397-08002B2CF9AE}" pid="3" name="MediaServiceImageTags">
    <vt:lpwstr/>
  </property>
</Properties>
</file>