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27"/>
  </p:notesMasterIdLst>
  <p:sldIdLst>
    <p:sldId id="256" r:id="rId2"/>
    <p:sldId id="1244" r:id="rId3"/>
    <p:sldId id="1262" r:id="rId4"/>
    <p:sldId id="1263" r:id="rId5"/>
    <p:sldId id="1186" r:id="rId6"/>
    <p:sldId id="322" r:id="rId7"/>
    <p:sldId id="1240" r:id="rId8"/>
    <p:sldId id="1266" r:id="rId9"/>
    <p:sldId id="1247" r:id="rId10"/>
    <p:sldId id="1245" r:id="rId11"/>
    <p:sldId id="330" r:id="rId12"/>
    <p:sldId id="1156" r:id="rId13"/>
    <p:sldId id="332" r:id="rId14"/>
    <p:sldId id="1264" r:id="rId15"/>
    <p:sldId id="1251" r:id="rId16"/>
    <p:sldId id="1257" r:id="rId17"/>
    <p:sldId id="1258" r:id="rId18"/>
    <p:sldId id="1259" r:id="rId19"/>
    <p:sldId id="1260" r:id="rId20"/>
    <p:sldId id="1265" r:id="rId21"/>
    <p:sldId id="1241" r:id="rId22"/>
    <p:sldId id="1182" r:id="rId23"/>
    <p:sldId id="990" r:id="rId24"/>
    <p:sldId id="1242" r:id="rId25"/>
    <p:sldId id="126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13B601-D8F9-40FA-B4CB-D667FFCB8163}" v="121" dt="2022-08-16T02:56:04.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1" autoAdjust="0"/>
    <p:restoredTop sz="94660"/>
  </p:normalViewPr>
  <p:slideViewPr>
    <p:cSldViewPr snapToGrid="0">
      <p:cViewPr varScale="1">
        <p:scale>
          <a:sx n="67" d="100"/>
          <a:sy n="67" d="100"/>
        </p:scale>
        <p:origin x="6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25DF0-AE2C-48A6-BC08-5F8F888A5D0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15452B9-ADF4-4994-B82C-124454EFD82D}">
      <dgm:prSet/>
      <dgm:spPr/>
      <dgm:t>
        <a:bodyPr/>
        <a:lstStyle/>
        <a:p>
          <a:r>
            <a:rPr lang="en-US"/>
            <a:t>Impact on Individual and Organizational Capacity </a:t>
          </a:r>
        </a:p>
      </dgm:t>
    </dgm:pt>
    <dgm:pt modelId="{D6F2BCDB-0D2A-4B22-B933-77233876F0FD}" type="parTrans" cxnId="{44EAFFDC-AD23-4FDD-9220-CF398093087C}">
      <dgm:prSet/>
      <dgm:spPr/>
      <dgm:t>
        <a:bodyPr/>
        <a:lstStyle/>
        <a:p>
          <a:endParaRPr lang="en-US"/>
        </a:p>
      </dgm:t>
    </dgm:pt>
    <dgm:pt modelId="{00A134C6-8FD9-40F8-934B-D69BFE8BEA4D}" type="sibTrans" cxnId="{44EAFFDC-AD23-4FDD-9220-CF398093087C}">
      <dgm:prSet/>
      <dgm:spPr/>
      <dgm:t>
        <a:bodyPr/>
        <a:lstStyle/>
        <a:p>
          <a:endParaRPr lang="en-US"/>
        </a:p>
      </dgm:t>
    </dgm:pt>
    <dgm:pt modelId="{3F4948F9-2A64-4C1B-86CC-86F1DC054A28}">
      <dgm:prSet/>
      <dgm:spPr/>
      <dgm:t>
        <a:bodyPr/>
        <a:lstStyle/>
        <a:p>
          <a:r>
            <a:rPr lang="en-US" dirty="0"/>
            <a:t>Enhance current toolbox for addressing conflicts</a:t>
          </a:r>
        </a:p>
      </dgm:t>
    </dgm:pt>
    <dgm:pt modelId="{688EA551-638B-4302-8C70-F14EECB2DEE3}" type="parTrans" cxnId="{414F6949-FDE6-4CC3-9CA6-281FF46144B0}">
      <dgm:prSet/>
      <dgm:spPr/>
      <dgm:t>
        <a:bodyPr/>
        <a:lstStyle/>
        <a:p>
          <a:endParaRPr lang="en-US"/>
        </a:p>
      </dgm:t>
    </dgm:pt>
    <dgm:pt modelId="{0436DC4E-006F-4260-859B-91D7718B0CC5}" type="sibTrans" cxnId="{414F6949-FDE6-4CC3-9CA6-281FF46144B0}">
      <dgm:prSet/>
      <dgm:spPr/>
      <dgm:t>
        <a:bodyPr/>
        <a:lstStyle/>
        <a:p>
          <a:endParaRPr lang="en-US"/>
        </a:p>
      </dgm:t>
    </dgm:pt>
    <dgm:pt modelId="{9D0DF4E9-43B3-47CE-A0F1-C97AAC8C32C3}">
      <dgm:prSet/>
      <dgm:spPr/>
      <dgm:t>
        <a:bodyPr/>
        <a:lstStyle/>
        <a:p>
          <a:r>
            <a:rPr lang="en-US"/>
            <a:t>Reminder, Refresher, Reframe or New Information</a:t>
          </a:r>
        </a:p>
      </dgm:t>
    </dgm:pt>
    <dgm:pt modelId="{D7A87F65-E25B-4FB6-9EC4-88D2C50290BA}" type="parTrans" cxnId="{2ACB61F6-69AE-4A53-8367-EC2BBD003982}">
      <dgm:prSet/>
      <dgm:spPr/>
      <dgm:t>
        <a:bodyPr/>
        <a:lstStyle/>
        <a:p>
          <a:endParaRPr lang="en-US"/>
        </a:p>
      </dgm:t>
    </dgm:pt>
    <dgm:pt modelId="{17B279D1-A88F-4139-A35A-0E4BA9C5BB34}" type="sibTrans" cxnId="{2ACB61F6-69AE-4A53-8367-EC2BBD003982}">
      <dgm:prSet/>
      <dgm:spPr/>
      <dgm:t>
        <a:bodyPr/>
        <a:lstStyle/>
        <a:p>
          <a:endParaRPr lang="en-US"/>
        </a:p>
      </dgm:t>
    </dgm:pt>
    <dgm:pt modelId="{DF166225-0A6B-4F78-B28F-BE1CB2164EAA}" type="pres">
      <dgm:prSet presAssocID="{7E225DF0-AE2C-48A6-BC08-5F8F888A5D08}" presName="root" presStyleCnt="0">
        <dgm:presLayoutVars>
          <dgm:dir/>
          <dgm:resizeHandles val="exact"/>
        </dgm:presLayoutVars>
      </dgm:prSet>
      <dgm:spPr/>
    </dgm:pt>
    <dgm:pt modelId="{7EE3A761-2C94-42AE-9E4C-366742A7A9F1}" type="pres">
      <dgm:prSet presAssocID="{215452B9-ADF4-4994-B82C-124454EFD82D}" presName="compNode" presStyleCnt="0"/>
      <dgm:spPr/>
    </dgm:pt>
    <dgm:pt modelId="{0164F81B-D69D-4502-84F6-4F44D64B75AA}" type="pres">
      <dgm:prSet presAssocID="{215452B9-ADF4-4994-B82C-124454EFD82D}" presName="bgRect" presStyleLbl="bgShp" presStyleIdx="0" presStyleCnt="3"/>
      <dgm:spPr/>
    </dgm:pt>
    <dgm:pt modelId="{3E5AA335-E8B8-481A-BB8C-8B626CD1ECAD}" type="pres">
      <dgm:prSet presAssocID="{215452B9-ADF4-4994-B82C-124454EFD82D}"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BD98ED4B-D97D-4D1D-BFB6-6B18BA8BF5AB}" type="pres">
      <dgm:prSet presAssocID="{215452B9-ADF4-4994-B82C-124454EFD82D}" presName="spaceRect" presStyleCnt="0"/>
      <dgm:spPr/>
    </dgm:pt>
    <dgm:pt modelId="{AA3A2E71-8469-4E84-8316-86518A0B1ED6}" type="pres">
      <dgm:prSet presAssocID="{215452B9-ADF4-4994-B82C-124454EFD82D}" presName="parTx" presStyleLbl="revTx" presStyleIdx="0" presStyleCnt="3">
        <dgm:presLayoutVars>
          <dgm:chMax val="0"/>
          <dgm:chPref val="0"/>
        </dgm:presLayoutVars>
      </dgm:prSet>
      <dgm:spPr/>
    </dgm:pt>
    <dgm:pt modelId="{DFEC0A6E-5E47-425C-B521-32973F780BCD}" type="pres">
      <dgm:prSet presAssocID="{00A134C6-8FD9-40F8-934B-D69BFE8BEA4D}" presName="sibTrans" presStyleCnt="0"/>
      <dgm:spPr/>
    </dgm:pt>
    <dgm:pt modelId="{777842A8-1EB7-4AB6-B2E1-A27F669321C8}" type="pres">
      <dgm:prSet presAssocID="{3F4948F9-2A64-4C1B-86CC-86F1DC054A28}" presName="compNode" presStyleCnt="0"/>
      <dgm:spPr/>
    </dgm:pt>
    <dgm:pt modelId="{BC438DAB-B500-4D3D-916D-D0A46A27F52D}" type="pres">
      <dgm:prSet presAssocID="{3F4948F9-2A64-4C1B-86CC-86F1DC054A28}" presName="bgRect" presStyleLbl="bgShp" presStyleIdx="1" presStyleCnt="3"/>
      <dgm:spPr/>
    </dgm:pt>
    <dgm:pt modelId="{5242537A-0168-4636-BACE-E5743039FB09}" type="pres">
      <dgm:prSet presAssocID="{3F4948F9-2A64-4C1B-86CC-86F1DC054A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9064178E-3A13-47EC-ABE5-AD97021617AE}" type="pres">
      <dgm:prSet presAssocID="{3F4948F9-2A64-4C1B-86CC-86F1DC054A28}" presName="spaceRect" presStyleCnt="0"/>
      <dgm:spPr/>
    </dgm:pt>
    <dgm:pt modelId="{0137AF5A-96FE-444E-B961-E22C275F92BC}" type="pres">
      <dgm:prSet presAssocID="{3F4948F9-2A64-4C1B-86CC-86F1DC054A28}" presName="parTx" presStyleLbl="revTx" presStyleIdx="1" presStyleCnt="3">
        <dgm:presLayoutVars>
          <dgm:chMax val="0"/>
          <dgm:chPref val="0"/>
        </dgm:presLayoutVars>
      </dgm:prSet>
      <dgm:spPr/>
    </dgm:pt>
    <dgm:pt modelId="{641652EF-2813-4072-B384-4B16EEC40A1E}" type="pres">
      <dgm:prSet presAssocID="{0436DC4E-006F-4260-859B-91D7718B0CC5}" presName="sibTrans" presStyleCnt="0"/>
      <dgm:spPr/>
    </dgm:pt>
    <dgm:pt modelId="{87983C6D-C68B-443D-B9A4-714C1F08D7E3}" type="pres">
      <dgm:prSet presAssocID="{9D0DF4E9-43B3-47CE-A0F1-C97AAC8C32C3}" presName="compNode" presStyleCnt="0"/>
      <dgm:spPr/>
    </dgm:pt>
    <dgm:pt modelId="{C66BED42-71B9-41D0-BCCE-9C1F0DE32200}" type="pres">
      <dgm:prSet presAssocID="{9D0DF4E9-43B3-47CE-A0F1-C97AAC8C32C3}" presName="bgRect" presStyleLbl="bgShp" presStyleIdx="2" presStyleCnt="3"/>
      <dgm:spPr/>
    </dgm:pt>
    <dgm:pt modelId="{893D73C5-1963-4424-9018-D35AC74994A1}" type="pres">
      <dgm:prSet presAssocID="{9D0DF4E9-43B3-47CE-A0F1-C97AAC8C32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ll"/>
        </a:ext>
      </dgm:extLst>
    </dgm:pt>
    <dgm:pt modelId="{E4E49D87-75D0-4E11-9D02-37C7DA76CC84}" type="pres">
      <dgm:prSet presAssocID="{9D0DF4E9-43B3-47CE-A0F1-C97AAC8C32C3}" presName="spaceRect" presStyleCnt="0"/>
      <dgm:spPr/>
    </dgm:pt>
    <dgm:pt modelId="{E7AA7BBC-E6B4-4B75-AA54-E9D85453766F}" type="pres">
      <dgm:prSet presAssocID="{9D0DF4E9-43B3-47CE-A0F1-C97AAC8C32C3}" presName="parTx" presStyleLbl="revTx" presStyleIdx="2" presStyleCnt="3">
        <dgm:presLayoutVars>
          <dgm:chMax val="0"/>
          <dgm:chPref val="0"/>
        </dgm:presLayoutVars>
      </dgm:prSet>
      <dgm:spPr/>
    </dgm:pt>
  </dgm:ptLst>
  <dgm:cxnLst>
    <dgm:cxn modelId="{E57BF503-5FA1-4395-874C-9741EC46F9AB}" type="presOf" srcId="{3F4948F9-2A64-4C1B-86CC-86F1DC054A28}" destId="{0137AF5A-96FE-444E-B961-E22C275F92BC}" srcOrd="0" destOrd="0" presId="urn:microsoft.com/office/officeart/2018/2/layout/IconVerticalSolidList"/>
    <dgm:cxn modelId="{414F6949-FDE6-4CC3-9CA6-281FF46144B0}" srcId="{7E225DF0-AE2C-48A6-BC08-5F8F888A5D08}" destId="{3F4948F9-2A64-4C1B-86CC-86F1DC054A28}" srcOrd="1" destOrd="0" parTransId="{688EA551-638B-4302-8C70-F14EECB2DEE3}" sibTransId="{0436DC4E-006F-4260-859B-91D7718B0CC5}"/>
    <dgm:cxn modelId="{99707077-3268-49A1-AB38-39D2924E4C2B}" type="presOf" srcId="{7E225DF0-AE2C-48A6-BC08-5F8F888A5D08}" destId="{DF166225-0A6B-4F78-B28F-BE1CB2164EAA}" srcOrd="0" destOrd="0" presId="urn:microsoft.com/office/officeart/2018/2/layout/IconVerticalSolidList"/>
    <dgm:cxn modelId="{CD1121AE-DD67-4EBC-88A0-F790097D1473}" type="presOf" srcId="{9D0DF4E9-43B3-47CE-A0F1-C97AAC8C32C3}" destId="{E7AA7BBC-E6B4-4B75-AA54-E9D85453766F}" srcOrd="0" destOrd="0" presId="urn:microsoft.com/office/officeart/2018/2/layout/IconVerticalSolidList"/>
    <dgm:cxn modelId="{141052CD-F8EC-48B0-BBCA-6C20DA9CCDEC}" type="presOf" srcId="{215452B9-ADF4-4994-B82C-124454EFD82D}" destId="{AA3A2E71-8469-4E84-8316-86518A0B1ED6}" srcOrd="0" destOrd="0" presId="urn:microsoft.com/office/officeart/2018/2/layout/IconVerticalSolidList"/>
    <dgm:cxn modelId="{44EAFFDC-AD23-4FDD-9220-CF398093087C}" srcId="{7E225DF0-AE2C-48A6-BC08-5F8F888A5D08}" destId="{215452B9-ADF4-4994-B82C-124454EFD82D}" srcOrd="0" destOrd="0" parTransId="{D6F2BCDB-0D2A-4B22-B933-77233876F0FD}" sibTransId="{00A134C6-8FD9-40F8-934B-D69BFE8BEA4D}"/>
    <dgm:cxn modelId="{2ACB61F6-69AE-4A53-8367-EC2BBD003982}" srcId="{7E225DF0-AE2C-48A6-BC08-5F8F888A5D08}" destId="{9D0DF4E9-43B3-47CE-A0F1-C97AAC8C32C3}" srcOrd="2" destOrd="0" parTransId="{D7A87F65-E25B-4FB6-9EC4-88D2C50290BA}" sibTransId="{17B279D1-A88F-4139-A35A-0E4BA9C5BB34}"/>
    <dgm:cxn modelId="{593B8D2E-30B7-4918-8D00-7022E4AE9E73}" type="presParOf" srcId="{DF166225-0A6B-4F78-B28F-BE1CB2164EAA}" destId="{7EE3A761-2C94-42AE-9E4C-366742A7A9F1}" srcOrd="0" destOrd="0" presId="urn:microsoft.com/office/officeart/2018/2/layout/IconVerticalSolidList"/>
    <dgm:cxn modelId="{452F4EB0-E69A-45C5-8205-BCB348655FEE}" type="presParOf" srcId="{7EE3A761-2C94-42AE-9E4C-366742A7A9F1}" destId="{0164F81B-D69D-4502-84F6-4F44D64B75AA}" srcOrd="0" destOrd="0" presId="urn:microsoft.com/office/officeart/2018/2/layout/IconVerticalSolidList"/>
    <dgm:cxn modelId="{791DD4D3-BCC7-4864-80E9-EC5DB0B09069}" type="presParOf" srcId="{7EE3A761-2C94-42AE-9E4C-366742A7A9F1}" destId="{3E5AA335-E8B8-481A-BB8C-8B626CD1ECAD}" srcOrd="1" destOrd="0" presId="urn:microsoft.com/office/officeart/2018/2/layout/IconVerticalSolidList"/>
    <dgm:cxn modelId="{C5AF09D5-3645-4E32-B72E-B23B83C0ED96}" type="presParOf" srcId="{7EE3A761-2C94-42AE-9E4C-366742A7A9F1}" destId="{BD98ED4B-D97D-4D1D-BFB6-6B18BA8BF5AB}" srcOrd="2" destOrd="0" presId="urn:microsoft.com/office/officeart/2018/2/layout/IconVerticalSolidList"/>
    <dgm:cxn modelId="{EE6F69BC-A153-4130-9C1F-02A7409C403B}" type="presParOf" srcId="{7EE3A761-2C94-42AE-9E4C-366742A7A9F1}" destId="{AA3A2E71-8469-4E84-8316-86518A0B1ED6}" srcOrd="3" destOrd="0" presId="urn:microsoft.com/office/officeart/2018/2/layout/IconVerticalSolidList"/>
    <dgm:cxn modelId="{F87A3FE4-5BA8-4787-8A6C-96D7D57C8988}" type="presParOf" srcId="{DF166225-0A6B-4F78-B28F-BE1CB2164EAA}" destId="{DFEC0A6E-5E47-425C-B521-32973F780BCD}" srcOrd="1" destOrd="0" presId="urn:microsoft.com/office/officeart/2018/2/layout/IconVerticalSolidList"/>
    <dgm:cxn modelId="{33CA3019-F24F-4C6A-B841-05838A917C70}" type="presParOf" srcId="{DF166225-0A6B-4F78-B28F-BE1CB2164EAA}" destId="{777842A8-1EB7-4AB6-B2E1-A27F669321C8}" srcOrd="2" destOrd="0" presId="urn:microsoft.com/office/officeart/2018/2/layout/IconVerticalSolidList"/>
    <dgm:cxn modelId="{3E18DAB5-E16F-4CDB-8CC2-18AC901ADA80}" type="presParOf" srcId="{777842A8-1EB7-4AB6-B2E1-A27F669321C8}" destId="{BC438DAB-B500-4D3D-916D-D0A46A27F52D}" srcOrd="0" destOrd="0" presId="urn:microsoft.com/office/officeart/2018/2/layout/IconVerticalSolidList"/>
    <dgm:cxn modelId="{C6E08497-4BA9-4268-B554-464DAC2B43FA}" type="presParOf" srcId="{777842A8-1EB7-4AB6-B2E1-A27F669321C8}" destId="{5242537A-0168-4636-BACE-E5743039FB09}" srcOrd="1" destOrd="0" presId="urn:microsoft.com/office/officeart/2018/2/layout/IconVerticalSolidList"/>
    <dgm:cxn modelId="{043C302A-DFF1-425E-A12D-ADB49385E552}" type="presParOf" srcId="{777842A8-1EB7-4AB6-B2E1-A27F669321C8}" destId="{9064178E-3A13-47EC-ABE5-AD97021617AE}" srcOrd="2" destOrd="0" presId="urn:microsoft.com/office/officeart/2018/2/layout/IconVerticalSolidList"/>
    <dgm:cxn modelId="{4D1A1B5B-FC7D-43DC-800C-DD4F3EDD15F9}" type="presParOf" srcId="{777842A8-1EB7-4AB6-B2E1-A27F669321C8}" destId="{0137AF5A-96FE-444E-B961-E22C275F92BC}" srcOrd="3" destOrd="0" presId="urn:microsoft.com/office/officeart/2018/2/layout/IconVerticalSolidList"/>
    <dgm:cxn modelId="{2626F198-672F-44E8-9642-BE86FC0D34C1}" type="presParOf" srcId="{DF166225-0A6B-4F78-B28F-BE1CB2164EAA}" destId="{641652EF-2813-4072-B384-4B16EEC40A1E}" srcOrd="3" destOrd="0" presId="urn:microsoft.com/office/officeart/2018/2/layout/IconVerticalSolidList"/>
    <dgm:cxn modelId="{58440A09-D715-457C-B2D3-944B51C92CFF}" type="presParOf" srcId="{DF166225-0A6B-4F78-B28F-BE1CB2164EAA}" destId="{87983C6D-C68B-443D-B9A4-714C1F08D7E3}" srcOrd="4" destOrd="0" presId="urn:microsoft.com/office/officeart/2018/2/layout/IconVerticalSolidList"/>
    <dgm:cxn modelId="{7982CE66-A15F-49C9-ADCE-868D96764D94}" type="presParOf" srcId="{87983C6D-C68B-443D-B9A4-714C1F08D7E3}" destId="{C66BED42-71B9-41D0-BCCE-9C1F0DE32200}" srcOrd="0" destOrd="0" presId="urn:microsoft.com/office/officeart/2018/2/layout/IconVerticalSolidList"/>
    <dgm:cxn modelId="{09DDE932-32E1-40A0-9729-48D474514FF7}" type="presParOf" srcId="{87983C6D-C68B-443D-B9A4-714C1F08D7E3}" destId="{893D73C5-1963-4424-9018-D35AC74994A1}" srcOrd="1" destOrd="0" presId="urn:microsoft.com/office/officeart/2018/2/layout/IconVerticalSolidList"/>
    <dgm:cxn modelId="{B987098F-044F-4897-8DDA-7E1C8B9B6FB3}" type="presParOf" srcId="{87983C6D-C68B-443D-B9A4-714C1F08D7E3}" destId="{E4E49D87-75D0-4E11-9D02-37C7DA76CC84}" srcOrd="2" destOrd="0" presId="urn:microsoft.com/office/officeart/2018/2/layout/IconVerticalSolidList"/>
    <dgm:cxn modelId="{1F21F550-2990-4348-B06D-00DDE0D1B8E1}" type="presParOf" srcId="{87983C6D-C68B-443D-B9A4-714C1F08D7E3}" destId="{E7AA7BBC-E6B4-4B75-AA54-E9D8545376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8F9740-663B-4687-BE0C-AE60AA707898}"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1A040B33-174A-4D82-A802-5608F96995B5}">
      <dgm:prSet/>
      <dgm:spPr/>
      <dgm:t>
        <a:bodyPr/>
        <a:lstStyle/>
        <a:p>
          <a:r>
            <a:rPr lang="en-US"/>
            <a:t>Change is a major driving force in the development of conflict among individuals or across organizations</a:t>
          </a:r>
        </a:p>
      </dgm:t>
    </dgm:pt>
    <dgm:pt modelId="{150979FB-DA10-492B-BB2E-1834DBB9E70B}" type="parTrans" cxnId="{1B22F44C-A7BD-4019-9460-95B2A78380B3}">
      <dgm:prSet/>
      <dgm:spPr/>
      <dgm:t>
        <a:bodyPr/>
        <a:lstStyle/>
        <a:p>
          <a:endParaRPr lang="en-US"/>
        </a:p>
      </dgm:t>
    </dgm:pt>
    <dgm:pt modelId="{B1771A67-CE40-4065-BE07-93C38A71DFCD}" type="sibTrans" cxnId="{1B22F44C-A7BD-4019-9460-95B2A78380B3}">
      <dgm:prSet/>
      <dgm:spPr/>
      <dgm:t>
        <a:bodyPr/>
        <a:lstStyle/>
        <a:p>
          <a:endParaRPr lang="en-US"/>
        </a:p>
      </dgm:t>
    </dgm:pt>
    <dgm:pt modelId="{9FB7B2E0-D06A-4DD7-AC2B-8484949A3457}">
      <dgm:prSet/>
      <dgm:spPr/>
      <dgm:t>
        <a:bodyPr/>
        <a:lstStyle/>
        <a:p>
          <a:r>
            <a:rPr lang="en-US"/>
            <a:t>Four Psychological Variables/Responses Associated with Change:</a:t>
          </a:r>
        </a:p>
      </dgm:t>
    </dgm:pt>
    <dgm:pt modelId="{8492825D-63D3-4151-9B03-8671A5709FDE}" type="parTrans" cxnId="{909715CA-CF68-4D92-BC63-8A92D365EA47}">
      <dgm:prSet/>
      <dgm:spPr/>
      <dgm:t>
        <a:bodyPr/>
        <a:lstStyle/>
        <a:p>
          <a:endParaRPr lang="en-US"/>
        </a:p>
      </dgm:t>
    </dgm:pt>
    <dgm:pt modelId="{C790046B-E1A2-4C8F-BFA7-25B99B2A9048}" type="sibTrans" cxnId="{909715CA-CF68-4D92-BC63-8A92D365EA47}">
      <dgm:prSet/>
      <dgm:spPr/>
      <dgm:t>
        <a:bodyPr/>
        <a:lstStyle/>
        <a:p>
          <a:endParaRPr lang="en-US"/>
        </a:p>
      </dgm:t>
    </dgm:pt>
    <dgm:pt modelId="{51BDA6DA-574B-4406-9E03-677FC020FBEC}">
      <dgm:prSet/>
      <dgm:spPr/>
      <dgm:t>
        <a:bodyPr/>
        <a:lstStyle/>
        <a:p>
          <a:r>
            <a:rPr lang="en-US"/>
            <a:t>Stress</a:t>
          </a:r>
        </a:p>
      </dgm:t>
    </dgm:pt>
    <dgm:pt modelId="{FAC46DC2-E243-4846-86E0-D7D0C86A3B3A}" type="parTrans" cxnId="{25236145-FCFD-41E6-9815-48F79B5AF677}">
      <dgm:prSet/>
      <dgm:spPr/>
      <dgm:t>
        <a:bodyPr/>
        <a:lstStyle/>
        <a:p>
          <a:endParaRPr lang="en-US"/>
        </a:p>
      </dgm:t>
    </dgm:pt>
    <dgm:pt modelId="{0A387552-63AE-4211-84A6-1515F8A66632}" type="sibTrans" cxnId="{25236145-FCFD-41E6-9815-48F79B5AF677}">
      <dgm:prSet/>
      <dgm:spPr/>
      <dgm:t>
        <a:bodyPr/>
        <a:lstStyle/>
        <a:p>
          <a:endParaRPr lang="en-US"/>
        </a:p>
      </dgm:t>
    </dgm:pt>
    <dgm:pt modelId="{14115712-BAA4-44FA-8F48-A048DF0E95BE}">
      <dgm:prSet/>
      <dgm:spPr/>
      <dgm:t>
        <a:bodyPr/>
        <a:lstStyle/>
        <a:p>
          <a:r>
            <a:rPr lang="en-US"/>
            <a:t>Resistance</a:t>
          </a:r>
        </a:p>
      </dgm:t>
    </dgm:pt>
    <dgm:pt modelId="{6671FE21-3B64-4DFD-B0AA-3F72150808BC}" type="parTrans" cxnId="{BC992F94-EEE7-4BA4-9A82-64850B29D2FE}">
      <dgm:prSet/>
      <dgm:spPr/>
      <dgm:t>
        <a:bodyPr/>
        <a:lstStyle/>
        <a:p>
          <a:endParaRPr lang="en-US"/>
        </a:p>
      </dgm:t>
    </dgm:pt>
    <dgm:pt modelId="{976CDCA4-1A35-44C6-888C-A09926CC54AF}" type="sibTrans" cxnId="{BC992F94-EEE7-4BA4-9A82-64850B29D2FE}">
      <dgm:prSet/>
      <dgm:spPr/>
      <dgm:t>
        <a:bodyPr/>
        <a:lstStyle/>
        <a:p>
          <a:endParaRPr lang="en-US"/>
        </a:p>
      </dgm:t>
    </dgm:pt>
    <dgm:pt modelId="{7F8117B1-3ED9-4222-BB47-04CE392A074D}">
      <dgm:prSet/>
      <dgm:spPr/>
      <dgm:t>
        <a:bodyPr/>
        <a:lstStyle/>
        <a:p>
          <a:r>
            <a:rPr lang="en-US"/>
            <a:t>Conflict</a:t>
          </a:r>
        </a:p>
      </dgm:t>
    </dgm:pt>
    <dgm:pt modelId="{1A105BC7-EE20-4702-8458-DA63A7CB818D}" type="parTrans" cxnId="{44427D15-E14C-495E-AC39-56057EFD7091}">
      <dgm:prSet/>
      <dgm:spPr/>
      <dgm:t>
        <a:bodyPr/>
        <a:lstStyle/>
        <a:p>
          <a:endParaRPr lang="en-US"/>
        </a:p>
      </dgm:t>
    </dgm:pt>
    <dgm:pt modelId="{F276478C-0DF6-4FDE-8F89-0BF17C9BF184}" type="sibTrans" cxnId="{44427D15-E14C-495E-AC39-56057EFD7091}">
      <dgm:prSet/>
      <dgm:spPr/>
      <dgm:t>
        <a:bodyPr/>
        <a:lstStyle/>
        <a:p>
          <a:endParaRPr lang="en-US"/>
        </a:p>
      </dgm:t>
    </dgm:pt>
    <dgm:pt modelId="{A658EE08-2315-482F-87BC-06B176DBD010}">
      <dgm:prSet/>
      <dgm:spPr/>
      <dgm:t>
        <a:bodyPr/>
        <a:lstStyle/>
        <a:p>
          <a:r>
            <a:rPr lang="en-US" dirty="0"/>
            <a:t>Natural Behavior Patterns (negative impact?)</a:t>
          </a:r>
        </a:p>
      </dgm:t>
    </dgm:pt>
    <dgm:pt modelId="{16FCA9F0-A9EE-4113-9FD7-1804CEA33B02}" type="parTrans" cxnId="{D9BE5CE5-8745-4723-B418-4ACCCD6A8FC5}">
      <dgm:prSet/>
      <dgm:spPr/>
      <dgm:t>
        <a:bodyPr/>
        <a:lstStyle/>
        <a:p>
          <a:endParaRPr lang="en-US"/>
        </a:p>
      </dgm:t>
    </dgm:pt>
    <dgm:pt modelId="{320A1B68-057F-4701-91F7-3A4F97D4D410}" type="sibTrans" cxnId="{D9BE5CE5-8745-4723-B418-4ACCCD6A8FC5}">
      <dgm:prSet/>
      <dgm:spPr/>
      <dgm:t>
        <a:bodyPr/>
        <a:lstStyle/>
        <a:p>
          <a:endParaRPr lang="en-US"/>
        </a:p>
      </dgm:t>
    </dgm:pt>
    <dgm:pt modelId="{3DDA0EF4-7FD1-46E8-89FF-86016B3E60BB}" type="pres">
      <dgm:prSet presAssocID="{A18F9740-663B-4687-BE0C-AE60AA707898}" presName="vert0" presStyleCnt="0">
        <dgm:presLayoutVars>
          <dgm:dir/>
          <dgm:animOne val="branch"/>
          <dgm:animLvl val="lvl"/>
        </dgm:presLayoutVars>
      </dgm:prSet>
      <dgm:spPr/>
    </dgm:pt>
    <dgm:pt modelId="{771C305A-7CDA-4DE0-ADEE-371065F5A535}" type="pres">
      <dgm:prSet presAssocID="{1A040B33-174A-4D82-A802-5608F96995B5}" presName="thickLine" presStyleLbl="alignNode1" presStyleIdx="0" presStyleCnt="6"/>
      <dgm:spPr/>
    </dgm:pt>
    <dgm:pt modelId="{C1B06048-1D37-440E-A3AF-BE1C61423199}" type="pres">
      <dgm:prSet presAssocID="{1A040B33-174A-4D82-A802-5608F96995B5}" presName="horz1" presStyleCnt="0"/>
      <dgm:spPr/>
    </dgm:pt>
    <dgm:pt modelId="{C984AB1A-00D4-48F5-AF35-B2518B181B87}" type="pres">
      <dgm:prSet presAssocID="{1A040B33-174A-4D82-A802-5608F96995B5}" presName="tx1" presStyleLbl="revTx" presStyleIdx="0" presStyleCnt="6"/>
      <dgm:spPr/>
    </dgm:pt>
    <dgm:pt modelId="{EC18DBE4-8129-435C-96BF-E84A1E663C84}" type="pres">
      <dgm:prSet presAssocID="{1A040B33-174A-4D82-A802-5608F96995B5}" presName="vert1" presStyleCnt="0"/>
      <dgm:spPr/>
    </dgm:pt>
    <dgm:pt modelId="{77932D03-3F97-4CAA-9DB5-BCB61578ED8F}" type="pres">
      <dgm:prSet presAssocID="{9FB7B2E0-D06A-4DD7-AC2B-8484949A3457}" presName="thickLine" presStyleLbl="alignNode1" presStyleIdx="1" presStyleCnt="6"/>
      <dgm:spPr/>
    </dgm:pt>
    <dgm:pt modelId="{2F6D7771-FD52-4954-919D-B9233566E76B}" type="pres">
      <dgm:prSet presAssocID="{9FB7B2E0-D06A-4DD7-AC2B-8484949A3457}" presName="horz1" presStyleCnt="0"/>
      <dgm:spPr/>
    </dgm:pt>
    <dgm:pt modelId="{5A8E98B3-A006-4AB9-92EA-ADDB77729203}" type="pres">
      <dgm:prSet presAssocID="{9FB7B2E0-D06A-4DD7-AC2B-8484949A3457}" presName="tx1" presStyleLbl="revTx" presStyleIdx="1" presStyleCnt="6"/>
      <dgm:spPr/>
    </dgm:pt>
    <dgm:pt modelId="{A6B517A4-AB78-42CB-A97B-15DCECA5D2FD}" type="pres">
      <dgm:prSet presAssocID="{9FB7B2E0-D06A-4DD7-AC2B-8484949A3457}" presName="vert1" presStyleCnt="0"/>
      <dgm:spPr/>
    </dgm:pt>
    <dgm:pt modelId="{5418F888-E887-41A9-B699-79739846C1BE}" type="pres">
      <dgm:prSet presAssocID="{51BDA6DA-574B-4406-9E03-677FC020FBEC}" presName="thickLine" presStyleLbl="alignNode1" presStyleIdx="2" presStyleCnt="6"/>
      <dgm:spPr/>
    </dgm:pt>
    <dgm:pt modelId="{F85062EB-85EC-4C46-AEFF-1E3E49B989CF}" type="pres">
      <dgm:prSet presAssocID="{51BDA6DA-574B-4406-9E03-677FC020FBEC}" presName="horz1" presStyleCnt="0"/>
      <dgm:spPr/>
    </dgm:pt>
    <dgm:pt modelId="{11B56B9F-88D4-4C4C-9380-07BE5AA83FF6}" type="pres">
      <dgm:prSet presAssocID="{51BDA6DA-574B-4406-9E03-677FC020FBEC}" presName="tx1" presStyleLbl="revTx" presStyleIdx="2" presStyleCnt="6"/>
      <dgm:spPr/>
    </dgm:pt>
    <dgm:pt modelId="{AAF0F226-BF40-4141-B695-4A341CE28FD6}" type="pres">
      <dgm:prSet presAssocID="{51BDA6DA-574B-4406-9E03-677FC020FBEC}" presName="vert1" presStyleCnt="0"/>
      <dgm:spPr/>
    </dgm:pt>
    <dgm:pt modelId="{EABD2306-4744-48BE-97C0-5DAD0D876CE7}" type="pres">
      <dgm:prSet presAssocID="{14115712-BAA4-44FA-8F48-A048DF0E95BE}" presName="thickLine" presStyleLbl="alignNode1" presStyleIdx="3" presStyleCnt="6"/>
      <dgm:spPr/>
    </dgm:pt>
    <dgm:pt modelId="{15AB88B4-55F8-4C69-ABD4-EEB9499DD860}" type="pres">
      <dgm:prSet presAssocID="{14115712-BAA4-44FA-8F48-A048DF0E95BE}" presName="horz1" presStyleCnt="0"/>
      <dgm:spPr/>
    </dgm:pt>
    <dgm:pt modelId="{0138F119-11B4-42AA-AEAE-759FAABDACBA}" type="pres">
      <dgm:prSet presAssocID="{14115712-BAA4-44FA-8F48-A048DF0E95BE}" presName="tx1" presStyleLbl="revTx" presStyleIdx="3" presStyleCnt="6"/>
      <dgm:spPr/>
    </dgm:pt>
    <dgm:pt modelId="{6C74E295-83AF-4A41-B4DB-C9D481B827FE}" type="pres">
      <dgm:prSet presAssocID="{14115712-BAA4-44FA-8F48-A048DF0E95BE}" presName="vert1" presStyleCnt="0"/>
      <dgm:spPr/>
    </dgm:pt>
    <dgm:pt modelId="{2AAEDD6A-A929-4007-9FC4-5A08EB95A1B1}" type="pres">
      <dgm:prSet presAssocID="{7F8117B1-3ED9-4222-BB47-04CE392A074D}" presName="thickLine" presStyleLbl="alignNode1" presStyleIdx="4" presStyleCnt="6"/>
      <dgm:spPr/>
    </dgm:pt>
    <dgm:pt modelId="{F6662ADC-8FDC-43F0-BF8B-984CAECDE6F0}" type="pres">
      <dgm:prSet presAssocID="{7F8117B1-3ED9-4222-BB47-04CE392A074D}" presName="horz1" presStyleCnt="0"/>
      <dgm:spPr/>
    </dgm:pt>
    <dgm:pt modelId="{6D4285F6-BE3D-4693-BEE0-A39D8EEFE30A}" type="pres">
      <dgm:prSet presAssocID="{7F8117B1-3ED9-4222-BB47-04CE392A074D}" presName="tx1" presStyleLbl="revTx" presStyleIdx="4" presStyleCnt="6"/>
      <dgm:spPr/>
    </dgm:pt>
    <dgm:pt modelId="{5DBBD632-AD50-4F46-A400-FA3DB6E49C73}" type="pres">
      <dgm:prSet presAssocID="{7F8117B1-3ED9-4222-BB47-04CE392A074D}" presName="vert1" presStyleCnt="0"/>
      <dgm:spPr/>
    </dgm:pt>
    <dgm:pt modelId="{8DA22737-2C4F-4935-9A88-A603239F032B}" type="pres">
      <dgm:prSet presAssocID="{A658EE08-2315-482F-87BC-06B176DBD010}" presName="thickLine" presStyleLbl="alignNode1" presStyleIdx="5" presStyleCnt="6"/>
      <dgm:spPr/>
    </dgm:pt>
    <dgm:pt modelId="{F3C29FF2-5666-4211-9A03-7884FCF8BA6C}" type="pres">
      <dgm:prSet presAssocID="{A658EE08-2315-482F-87BC-06B176DBD010}" presName="horz1" presStyleCnt="0"/>
      <dgm:spPr/>
    </dgm:pt>
    <dgm:pt modelId="{3A240D5E-2BF8-48C3-86AD-0B76D218D9C9}" type="pres">
      <dgm:prSet presAssocID="{A658EE08-2315-482F-87BC-06B176DBD010}" presName="tx1" presStyleLbl="revTx" presStyleIdx="5" presStyleCnt="6"/>
      <dgm:spPr/>
    </dgm:pt>
    <dgm:pt modelId="{7FB0ED4B-BD02-4211-AE1C-8EB45CF89491}" type="pres">
      <dgm:prSet presAssocID="{A658EE08-2315-482F-87BC-06B176DBD010}" presName="vert1" presStyleCnt="0"/>
      <dgm:spPr/>
    </dgm:pt>
  </dgm:ptLst>
  <dgm:cxnLst>
    <dgm:cxn modelId="{A6594409-94D1-4627-B12B-3011519C92CF}" type="presOf" srcId="{51BDA6DA-574B-4406-9E03-677FC020FBEC}" destId="{11B56B9F-88D4-4C4C-9380-07BE5AA83FF6}" srcOrd="0" destOrd="0" presId="urn:microsoft.com/office/officeart/2008/layout/LinedList"/>
    <dgm:cxn modelId="{47E66C0D-88AA-449F-AB31-70B3550856B8}" type="presOf" srcId="{7F8117B1-3ED9-4222-BB47-04CE392A074D}" destId="{6D4285F6-BE3D-4693-BEE0-A39D8EEFE30A}" srcOrd="0" destOrd="0" presId="urn:microsoft.com/office/officeart/2008/layout/LinedList"/>
    <dgm:cxn modelId="{44427D15-E14C-495E-AC39-56057EFD7091}" srcId="{A18F9740-663B-4687-BE0C-AE60AA707898}" destId="{7F8117B1-3ED9-4222-BB47-04CE392A074D}" srcOrd="4" destOrd="0" parTransId="{1A105BC7-EE20-4702-8458-DA63A7CB818D}" sibTransId="{F276478C-0DF6-4FDE-8F89-0BF17C9BF184}"/>
    <dgm:cxn modelId="{4116C232-E4BF-4BB6-9ED5-550B988DCFB8}" type="presOf" srcId="{A18F9740-663B-4687-BE0C-AE60AA707898}" destId="{3DDA0EF4-7FD1-46E8-89FF-86016B3E60BB}" srcOrd="0" destOrd="0" presId="urn:microsoft.com/office/officeart/2008/layout/LinedList"/>
    <dgm:cxn modelId="{25236145-FCFD-41E6-9815-48F79B5AF677}" srcId="{A18F9740-663B-4687-BE0C-AE60AA707898}" destId="{51BDA6DA-574B-4406-9E03-677FC020FBEC}" srcOrd="2" destOrd="0" parTransId="{FAC46DC2-E243-4846-86E0-D7D0C86A3B3A}" sibTransId="{0A387552-63AE-4211-84A6-1515F8A66632}"/>
    <dgm:cxn modelId="{1B22F44C-A7BD-4019-9460-95B2A78380B3}" srcId="{A18F9740-663B-4687-BE0C-AE60AA707898}" destId="{1A040B33-174A-4D82-A802-5608F96995B5}" srcOrd="0" destOrd="0" parTransId="{150979FB-DA10-492B-BB2E-1834DBB9E70B}" sibTransId="{B1771A67-CE40-4065-BE07-93C38A71DFCD}"/>
    <dgm:cxn modelId="{2785A458-65D6-49DF-8A40-BD221615FE59}" type="presOf" srcId="{9FB7B2E0-D06A-4DD7-AC2B-8484949A3457}" destId="{5A8E98B3-A006-4AB9-92EA-ADDB77729203}" srcOrd="0" destOrd="0" presId="urn:microsoft.com/office/officeart/2008/layout/LinedList"/>
    <dgm:cxn modelId="{BC992F94-EEE7-4BA4-9A82-64850B29D2FE}" srcId="{A18F9740-663B-4687-BE0C-AE60AA707898}" destId="{14115712-BAA4-44FA-8F48-A048DF0E95BE}" srcOrd="3" destOrd="0" parTransId="{6671FE21-3B64-4DFD-B0AA-3F72150808BC}" sibTransId="{976CDCA4-1A35-44C6-888C-A09926CC54AF}"/>
    <dgm:cxn modelId="{DB533796-8C11-466A-8EB0-416001C4F949}" type="presOf" srcId="{1A040B33-174A-4D82-A802-5608F96995B5}" destId="{C984AB1A-00D4-48F5-AF35-B2518B181B87}" srcOrd="0" destOrd="0" presId="urn:microsoft.com/office/officeart/2008/layout/LinedList"/>
    <dgm:cxn modelId="{9DB9BA99-F4FD-43CA-8189-A4468ACCA7A8}" type="presOf" srcId="{14115712-BAA4-44FA-8F48-A048DF0E95BE}" destId="{0138F119-11B4-42AA-AEAE-759FAABDACBA}" srcOrd="0" destOrd="0" presId="urn:microsoft.com/office/officeart/2008/layout/LinedList"/>
    <dgm:cxn modelId="{909715CA-CF68-4D92-BC63-8A92D365EA47}" srcId="{A18F9740-663B-4687-BE0C-AE60AA707898}" destId="{9FB7B2E0-D06A-4DD7-AC2B-8484949A3457}" srcOrd="1" destOrd="0" parTransId="{8492825D-63D3-4151-9B03-8671A5709FDE}" sibTransId="{C790046B-E1A2-4C8F-BFA7-25B99B2A9048}"/>
    <dgm:cxn modelId="{D9BE5CE5-8745-4723-B418-4ACCCD6A8FC5}" srcId="{A18F9740-663B-4687-BE0C-AE60AA707898}" destId="{A658EE08-2315-482F-87BC-06B176DBD010}" srcOrd="5" destOrd="0" parTransId="{16FCA9F0-A9EE-4113-9FD7-1804CEA33B02}" sibTransId="{320A1B68-057F-4701-91F7-3A4F97D4D410}"/>
    <dgm:cxn modelId="{3EA7E9E9-0C56-4B36-9E6B-BFB43FD7D563}" type="presOf" srcId="{A658EE08-2315-482F-87BC-06B176DBD010}" destId="{3A240D5E-2BF8-48C3-86AD-0B76D218D9C9}" srcOrd="0" destOrd="0" presId="urn:microsoft.com/office/officeart/2008/layout/LinedList"/>
    <dgm:cxn modelId="{33540270-97C4-4120-B36D-5A6112B7F714}" type="presParOf" srcId="{3DDA0EF4-7FD1-46E8-89FF-86016B3E60BB}" destId="{771C305A-7CDA-4DE0-ADEE-371065F5A535}" srcOrd="0" destOrd="0" presId="urn:microsoft.com/office/officeart/2008/layout/LinedList"/>
    <dgm:cxn modelId="{BB9A5173-FD55-4B0F-B767-D4415227F2D0}" type="presParOf" srcId="{3DDA0EF4-7FD1-46E8-89FF-86016B3E60BB}" destId="{C1B06048-1D37-440E-A3AF-BE1C61423199}" srcOrd="1" destOrd="0" presId="urn:microsoft.com/office/officeart/2008/layout/LinedList"/>
    <dgm:cxn modelId="{E4A1701E-B6AE-4BBD-B873-0FB90E2AE7B8}" type="presParOf" srcId="{C1B06048-1D37-440E-A3AF-BE1C61423199}" destId="{C984AB1A-00D4-48F5-AF35-B2518B181B87}" srcOrd="0" destOrd="0" presId="urn:microsoft.com/office/officeart/2008/layout/LinedList"/>
    <dgm:cxn modelId="{AE358DF5-2B00-4637-A0CA-46CE4EF91F9F}" type="presParOf" srcId="{C1B06048-1D37-440E-A3AF-BE1C61423199}" destId="{EC18DBE4-8129-435C-96BF-E84A1E663C84}" srcOrd="1" destOrd="0" presId="urn:microsoft.com/office/officeart/2008/layout/LinedList"/>
    <dgm:cxn modelId="{6FB78ADC-95B2-4CEF-8333-39E9173261BE}" type="presParOf" srcId="{3DDA0EF4-7FD1-46E8-89FF-86016B3E60BB}" destId="{77932D03-3F97-4CAA-9DB5-BCB61578ED8F}" srcOrd="2" destOrd="0" presId="urn:microsoft.com/office/officeart/2008/layout/LinedList"/>
    <dgm:cxn modelId="{CA780E5D-E7E4-4230-BD7B-142D1A0CEDBA}" type="presParOf" srcId="{3DDA0EF4-7FD1-46E8-89FF-86016B3E60BB}" destId="{2F6D7771-FD52-4954-919D-B9233566E76B}" srcOrd="3" destOrd="0" presId="urn:microsoft.com/office/officeart/2008/layout/LinedList"/>
    <dgm:cxn modelId="{2915B016-E327-48DF-BCD7-3CD3C8D828F8}" type="presParOf" srcId="{2F6D7771-FD52-4954-919D-B9233566E76B}" destId="{5A8E98B3-A006-4AB9-92EA-ADDB77729203}" srcOrd="0" destOrd="0" presId="urn:microsoft.com/office/officeart/2008/layout/LinedList"/>
    <dgm:cxn modelId="{26490956-3741-42AA-9D6A-74FD26653DC4}" type="presParOf" srcId="{2F6D7771-FD52-4954-919D-B9233566E76B}" destId="{A6B517A4-AB78-42CB-A97B-15DCECA5D2FD}" srcOrd="1" destOrd="0" presId="urn:microsoft.com/office/officeart/2008/layout/LinedList"/>
    <dgm:cxn modelId="{B9620B6C-0CE5-4A94-BFF0-6B46DB99C634}" type="presParOf" srcId="{3DDA0EF4-7FD1-46E8-89FF-86016B3E60BB}" destId="{5418F888-E887-41A9-B699-79739846C1BE}" srcOrd="4" destOrd="0" presId="urn:microsoft.com/office/officeart/2008/layout/LinedList"/>
    <dgm:cxn modelId="{FF871FA2-43E3-4D8E-8C84-3AFAD5B92A8A}" type="presParOf" srcId="{3DDA0EF4-7FD1-46E8-89FF-86016B3E60BB}" destId="{F85062EB-85EC-4C46-AEFF-1E3E49B989CF}" srcOrd="5" destOrd="0" presId="urn:microsoft.com/office/officeart/2008/layout/LinedList"/>
    <dgm:cxn modelId="{ED5398E0-420E-46EF-9EA6-6AF9ADB04C8C}" type="presParOf" srcId="{F85062EB-85EC-4C46-AEFF-1E3E49B989CF}" destId="{11B56B9F-88D4-4C4C-9380-07BE5AA83FF6}" srcOrd="0" destOrd="0" presId="urn:microsoft.com/office/officeart/2008/layout/LinedList"/>
    <dgm:cxn modelId="{892A8C87-32D5-46EA-848C-D7722543FC6E}" type="presParOf" srcId="{F85062EB-85EC-4C46-AEFF-1E3E49B989CF}" destId="{AAF0F226-BF40-4141-B695-4A341CE28FD6}" srcOrd="1" destOrd="0" presId="urn:microsoft.com/office/officeart/2008/layout/LinedList"/>
    <dgm:cxn modelId="{D97D143E-0787-4AA5-8BDB-471593B35DF3}" type="presParOf" srcId="{3DDA0EF4-7FD1-46E8-89FF-86016B3E60BB}" destId="{EABD2306-4744-48BE-97C0-5DAD0D876CE7}" srcOrd="6" destOrd="0" presId="urn:microsoft.com/office/officeart/2008/layout/LinedList"/>
    <dgm:cxn modelId="{69F59201-C67B-4B50-B595-53311A8B909B}" type="presParOf" srcId="{3DDA0EF4-7FD1-46E8-89FF-86016B3E60BB}" destId="{15AB88B4-55F8-4C69-ABD4-EEB9499DD860}" srcOrd="7" destOrd="0" presId="urn:microsoft.com/office/officeart/2008/layout/LinedList"/>
    <dgm:cxn modelId="{C9E4EF00-299D-44EF-A48C-0B81D8CED21A}" type="presParOf" srcId="{15AB88B4-55F8-4C69-ABD4-EEB9499DD860}" destId="{0138F119-11B4-42AA-AEAE-759FAABDACBA}" srcOrd="0" destOrd="0" presId="urn:microsoft.com/office/officeart/2008/layout/LinedList"/>
    <dgm:cxn modelId="{A2040943-6B93-4A06-BC04-A1593E8DA691}" type="presParOf" srcId="{15AB88B4-55F8-4C69-ABD4-EEB9499DD860}" destId="{6C74E295-83AF-4A41-B4DB-C9D481B827FE}" srcOrd="1" destOrd="0" presId="urn:microsoft.com/office/officeart/2008/layout/LinedList"/>
    <dgm:cxn modelId="{7AD4D018-A808-4E97-A669-709C54B35312}" type="presParOf" srcId="{3DDA0EF4-7FD1-46E8-89FF-86016B3E60BB}" destId="{2AAEDD6A-A929-4007-9FC4-5A08EB95A1B1}" srcOrd="8" destOrd="0" presId="urn:microsoft.com/office/officeart/2008/layout/LinedList"/>
    <dgm:cxn modelId="{600AC662-73CB-459F-812B-1E7DD1D7BF9C}" type="presParOf" srcId="{3DDA0EF4-7FD1-46E8-89FF-86016B3E60BB}" destId="{F6662ADC-8FDC-43F0-BF8B-984CAECDE6F0}" srcOrd="9" destOrd="0" presId="urn:microsoft.com/office/officeart/2008/layout/LinedList"/>
    <dgm:cxn modelId="{F5BB8D50-05E2-4C01-9F80-F7AB24306CCA}" type="presParOf" srcId="{F6662ADC-8FDC-43F0-BF8B-984CAECDE6F0}" destId="{6D4285F6-BE3D-4693-BEE0-A39D8EEFE30A}" srcOrd="0" destOrd="0" presId="urn:microsoft.com/office/officeart/2008/layout/LinedList"/>
    <dgm:cxn modelId="{781D42BB-4C4C-4F05-9A00-397FE787A539}" type="presParOf" srcId="{F6662ADC-8FDC-43F0-BF8B-984CAECDE6F0}" destId="{5DBBD632-AD50-4F46-A400-FA3DB6E49C73}" srcOrd="1" destOrd="0" presId="urn:microsoft.com/office/officeart/2008/layout/LinedList"/>
    <dgm:cxn modelId="{CD59962B-51AE-4A7E-A56D-9D56B0DE6A9F}" type="presParOf" srcId="{3DDA0EF4-7FD1-46E8-89FF-86016B3E60BB}" destId="{8DA22737-2C4F-4935-9A88-A603239F032B}" srcOrd="10" destOrd="0" presId="urn:microsoft.com/office/officeart/2008/layout/LinedList"/>
    <dgm:cxn modelId="{668C8BA0-C5D6-4B57-A9F2-0B0218439F67}" type="presParOf" srcId="{3DDA0EF4-7FD1-46E8-89FF-86016B3E60BB}" destId="{F3C29FF2-5666-4211-9A03-7884FCF8BA6C}" srcOrd="11" destOrd="0" presId="urn:microsoft.com/office/officeart/2008/layout/LinedList"/>
    <dgm:cxn modelId="{90D86C59-E529-42EC-8745-D5F794D31FA6}" type="presParOf" srcId="{F3C29FF2-5666-4211-9A03-7884FCF8BA6C}" destId="{3A240D5E-2BF8-48C3-86AD-0B76D218D9C9}" srcOrd="0" destOrd="0" presId="urn:microsoft.com/office/officeart/2008/layout/LinedList"/>
    <dgm:cxn modelId="{356176BC-A7C5-4B60-83C4-D7413C7F3E0B}" type="presParOf" srcId="{F3C29FF2-5666-4211-9A03-7884FCF8BA6C}" destId="{7FB0ED4B-BD02-4211-AE1C-8EB45CF8949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CEBF54-9009-4D91-AEDC-1D516055DF1B}"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1C4D5183-A85E-4748-9F24-2587FED9E590}">
      <dgm:prSet/>
      <dgm:spPr/>
      <dgm:t>
        <a:bodyPr/>
        <a:lstStyle/>
        <a:p>
          <a:r>
            <a:rPr lang="en-US" b="1">
              <a:latin typeface="Times New Roman" panose="02020603050405020304" pitchFamily="18" charset="0"/>
              <a:cs typeface="Times New Roman" panose="02020603050405020304" pitchFamily="18" charset="0"/>
            </a:rPr>
            <a:t>Fight</a:t>
          </a:r>
          <a:endParaRPr lang="en-US">
            <a:latin typeface="Times New Roman" panose="02020603050405020304" pitchFamily="18" charset="0"/>
            <a:cs typeface="Times New Roman" panose="02020603050405020304" pitchFamily="18" charset="0"/>
          </a:endParaRPr>
        </a:p>
      </dgm:t>
    </dgm:pt>
    <dgm:pt modelId="{C1BA1785-F81B-412B-8316-EBE75D609A2F}" type="parTrans" cxnId="{922EA5B2-DE0F-4200-AC6C-0BD3A5E60C14}">
      <dgm:prSet/>
      <dgm:spPr/>
      <dgm:t>
        <a:bodyPr/>
        <a:lstStyle/>
        <a:p>
          <a:endParaRPr lang="en-US"/>
        </a:p>
      </dgm:t>
    </dgm:pt>
    <dgm:pt modelId="{BAF26625-C866-457D-84DF-A269756596B6}" type="sibTrans" cxnId="{922EA5B2-DE0F-4200-AC6C-0BD3A5E60C14}">
      <dgm:prSet/>
      <dgm:spPr/>
      <dgm:t>
        <a:bodyPr/>
        <a:lstStyle/>
        <a:p>
          <a:endParaRPr lang="en-US"/>
        </a:p>
      </dgm:t>
    </dgm:pt>
    <dgm:pt modelId="{E4B1D96E-4B09-42BA-9867-48C6325C888B}">
      <dgm:prSet/>
      <dgm:spPr/>
      <dgm:t>
        <a:bodyPr/>
        <a:lstStyle/>
        <a:p>
          <a:r>
            <a:rPr lang="en-US" dirty="0">
              <a:latin typeface="Times New Roman" panose="02020603050405020304" pitchFamily="18" charset="0"/>
              <a:cs typeface="Times New Roman" panose="02020603050405020304" pitchFamily="18" charset="0"/>
            </a:rPr>
            <a:t>Competitive, Aggressive</a:t>
          </a:r>
        </a:p>
      </dgm:t>
    </dgm:pt>
    <dgm:pt modelId="{5D3D7A31-8A53-48B3-ACB3-495B08403FE2}" type="parTrans" cxnId="{D658D5EC-D108-46C1-B4CB-7F323C6CD51E}">
      <dgm:prSet/>
      <dgm:spPr/>
      <dgm:t>
        <a:bodyPr/>
        <a:lstStyle/>
        <a:p>
          <a:endParaRPr lang="en-US"/>
        </a:p>
      </dgm:t>
    </dgm:pt>
    <dgm:pt modelId="{C429FB7D-96A8-4692-959F-96A53153D37E}" type="sibTrans" cxnId="{D658D5EC-D108-46C1-B4CB-7F323C6CD51E}">
      <dgm:prSet/>
      <dgm:spPr/>
      <dgm:t>
        <a:bodyPr/>
        <a:lstStyle/>
        <a:p>
          <a:endParaRPr lang="en-US"/>
        </a:p>
      </dgm:t>
    </dgm:pt>
    <dgm:pt modelId="{83376586-01A3-450F-BCDF-1516DE79E8ED}">
      <dgm:prSet/>
      <dgm:spPr/>
      <dgm:t>
        <a:bodyPr/>
        <a:lstStyle/>
        <a:p>
          <a:r>
            <a:rPr lang="en-US" dirty="0">
              <a:latin typeface="Times New Roman" panose="02020603050405020304" pitchFamily="18" charset="0"/>
              <a:cs typeface="Times New Roman" panose="02020603050405020304" pitchFamily="18" charset="0"/>
            </a:rPr>
            <a:t>Outcome: Win-Lose, Lose-Lose</a:t>
          </a:r>
        </a:p>
      </dgm:t>
    </dgm:pt>
    <dgm:pt modelId="{A6DF4BF7-6F85-40A7-AB17-C2215B26DBA5}" type="parTrans" cxnId="{B05A0465-6A67-4956-BE7D-C512A4595D40}">
      <dgm:prSet/>
      <dgm:spPr/>
      <dgm:t>
        <a:bodyPr/>
        <a:lstStyle/>
        <a:p>
          <a:endParaRPr lang="en-US"/>
        </a:p>
      </dgm:t>
    </dgm:pt>
    <dgm:pt modelId="{0091F32E-1EB3-4EF8-8FF7-219EF53E2927}" type="sibTrans" cxnId="{B05A0465-6A67-4956-BE7D-C512A4595D40}">
      <dgm:prSet/>
      <dgm:spPr/>
      <dgm:t>
        <a:bodyPr/>
        <a:lstStyle/>
        <a:p>
          <a:endParaRPr lang="en-US"/>
        </a:p>
      </dgm:t>
    </dgm:pt>
    <dgm:pt modelId="{BD49561A-1338-4940-ABB7-C480239DC19F}">
      <dgm:prSet/>
      <dgm:spPr/>
      <dgm:t>
        <a:bodyPr/>
        <a:lstStyle/>
        <a:p>
          <a:r>
            <a:rPr lang="en-US" b="1">
              <a:latin typeface="Times New Roman" panose="02020603050405020304" pitchFamily="18" charset="0"/>
              <a:cs typeface="Times New Roman" panose="02020603050405020304" pitchFamily="18" charset="0"/>
            </a:rPr>
            <a:t>Flight</a:t>
          </a:r>
          <a:endParaRPr lang="en-US">
            <a:latin typeface="Times New Roman" panose="02020603050405020304" pitchFamily="18" charset="0"/>
            <a:cs typeface="Times New Roman" panose="02020603050405020304" pitchFamily="18" charset="0"/>
          </a:endParaRPr>
        </a:p>
      </dgm:t>
    </dgm:pt>
    <dgm:pt modelId="{E17A3930-733A-4296-84B8-FBBCCCF05FE1}" type="parTrans" cxnId="{CEE28D95-23FC-4D1F-A46A-07AD1ED5D28B}">
      <dgm:prSet/>
      <dgm:spPr/>
      <dgm:t>
        <a:bodyPr/>
        <a:lstStyle/>
        <a:p>
          <a:endParaRPr lang="en-US"/>
        </a:p>
      </dgm:t>
    </dgm:pt>
    <dgm:pt modelId="{0F5360C3-654D-41A0-8D06-567D8C70B88B}" type="sibTrans" cxnId="{CEE28D95-23FC-4D1F-A46A-07AD1ED5D28B}">
      <dgm:prSet/>
      <dgm:spPr/>
      <dgm:t>
        <a:bodyPr/>
        <a:lstStyle/>
        <a:p>
          <a:endParaRPr lang="en-US"/>
        </a:p>
      </dgm:t>
    </dgm:pt>
    <dgm:pt modelId="{2DCB51D1-0F1A-475A-AF7A-2E87E2FDDAF3}">
      <dgm:prSet/>
      <dgm:spPr/>
      <dgm:t>
        <a:bodyPr/>
        <a:lstStyle/>
        <a:p>
          <a:r>
            <a:rPr lang="en-US" dirty="0">
              <a:latin typeface="Times New Roman" panose="02020603050405020304" pitchFamily="18" charset="0"/>
              <a:cs typeface="Times New Roman" panose="02020603050405020304" pitchFamily="18" charset="0"/>
            </a:rPr>
            <a:t>Avoiding, Denial</a:t>
          </a:r>
        </a:p>
      </dgm:t>
    </dgm:pt>
    <dgm:pt modelId="{9D6D076A-6697-43BF-A96D-81CA2810DB7E}" type="parTrans" cxnId="{EE5DD119-EEB7-47C0-876B-7380ADA19BB8}">
      <dgm:prSet/>
      <dgm:spPr/>
      <dgm:t>
        <a:bodyPr/>
        <a:lstStyle/>
        <a:p>
          <a:endParaRPr lang="en-US"/>
        </a:p>
      </dgm:t>
    </dgm:pt>
    <dgm:pt modelId="{D1283A71-A0A7-4F6D-B345-C2D5E50CE247}" type="sibTrans" cxnId="{EE5DD119-EEB7-47C0-876B-7380ADA19BB8}">
      <dgm:prSet/>
      <dgm:spPr/>
      <dgm:t>
        <a:bodyPr/>
        <a:lstStyle/>
        <a:p>
          <a:endParaRPr lang="en-US"/>
        </a:p>
      </dgm:t>
    </dgm:pt>
    <dgm:pt modelId="{C1773200-5996-47ED-9BE6-1AEF599C804D}">
      <dgm:prSet/>
      <dgm:spPr/>
      <dgm:t>
        <a:bodyPr/>
        <a:lstStyle/>
        <a:p>
          <a:r>
            <a:rPr lang="en-US" dirty="0">
              <a:latin typeface="Times New Roman" panose="02020603050405020304" pitchFamily="18" charset="0"/>
              <a:cs typeface="Times New Roman" panose="02020603050405020304" pitchFamily="18" charset="0"/>
            </a:rPr>
            <a:t>Outcome: Lose-Lose</a:t>
          </a:r>
        </a:p>
      </dgm:t>
    </dgm:pt>
    <dgm:pt modelId="{7981F7FD-94BD-465E-9972-CF18180B662F}" type="parTrans" cxnId="{8FA8ED85-3458-4C3E-8778-2B5A4E7C6AB1}">
      <dgm:prSet/>
      <dgm:spPr/>
      <dgm:t>
        <a:bodyPr/>
        <a:lstStyle/>
        <a:p>
          <a:endParaRPr lang="en-US"/>
        </a:p>
      </dgm:t>
    </dgm:pt>
    <dgm:pt modelId="{69DF3FA4-DD65-4276-B12B-B1AA6F6C2BC3}" type="sibTrans" cxnId="{8FA8ED85-3458-4C3E-8778-2B5A4E7C6AB1}">
      <dgm:prSet/>
      <dgm:spPr/>
      <dgm:t>
        <a:bodyPr/>
        <a:lstStyle/>
        <a:p>
          <a:endParaRPr lang="en-US"/>
        </a:p>
      </dgm:t>
    </dgm:pt>
    <dgm:pt modelId="{94C92850-5E80-4D5F-ACFC-116013CA3777}" type="pres">
      <dgm:prSet presAssocID="{52CEBF54-9009-4D91-AEDC-1D516055DF1B}" presName="linear" presStyleCnt="0">
        <dgm:presLayoutVars>
          <dgm:dir/>
          <dgm:animLvl val="lvl"/>
          <dgm:resizeHandles val="exact"/>
        </dgm:presLayoutVars>
      </dgm:prSet>
      <dgm:spPr/>
    </dgm:pt>
    <dgm:pt modelId="{799BFEF2-D0AE-4212-97E5-4C82A395CCDB}" type="pres">
      <dgm:prSet presAssocID="{1C4D5183-A85E-4748-9F24-2587FED9E590}" presName="parentLin" presStyleCnt="0"/>
      <dgm:spPr/>
    </dgm:pt>
    <dgm:pt modelId="{634EDDCE-B73A-4C4E-AEA7-F1D354EF285E}" type="pres">
      <dgm:prSet presAssocID="{1C4D5183-A85E-4748-9F24-2587FED9E590}" presName="parentLeftMargin" presStyleLbl="node1" presStyleIdx="0" presStyleCnt="2"/>
      <dgm:spPr/>
    </dgm:pt>
    <dgm:pt modelId="{AF8A47C0-9786-4F15-8FEA-9729ECA6E309}" type="pres">
      <dgm:prSet presAssocID="{1C4D5183-A85E-4748-9F24-2587FED9E590}" presName="parentText" presStyleLbl="node1" presStyleIdx="0" presStyleCnt="2">
        <dgm:presLayoutVars>
          <dgm:chMax val="0"/>
          <dgm:bulletEnabled val="1"/>
        </dgm:presLayoutVars>
      </dgm:prSet>
      <dgm:spPr/>
    </dgm:pt>
    <dgm:pt modelId="{55CE39B0-F45B-48E3-B87C-C24E7E3CE210}" type="pres">
      <dgm:prSet presAssocID="{1C4D5183-A85E-4748-9F24-2587FED9E590}" presName="negativeSpace" presStyleCnt="0"/>
      <dgm:spPr/>
    </dgm:pt>
    <dgm:pt modelId="{6AF6B43C-4F6A-49B9-9456-89F73EB39CB2}" type="pres">
      <dgm:prSet presAssocID="{1C4D5183-A85E-4748-9F24-2587FED9E590}" presName="childText" presStyleLbl="conFgAcc1" presStyleIdx="0" presStyleCnt="2">
        <dgm:presLayoutVars>
          <dgm:bulletEnabled val="1"/>
        </dgm:presLayoutVars>
      </dgm:prSet>
      <dgm:spPr/>
    </dgm:pt>
    <dgm:pt modelId="{361E9B03-0C93-46D4-A6E0-800373C852A4}" type="pres">
      <dgm:prSet presAssocID="{BAF26625-C866-457D-84DF-A269756596B6}" presName="spaceBetweenRectangles" presStyleCnt="0"/>
      <dgm:spPr/>
    </dgm:pt>
    <dgm:pt modelId="{7BC98262-D5A4-40C5-8E2B-8DC6003A9C1B}" type="pres">
      <dgm:prSet presAssocID="{BD49561A-1338-4940-ABB7-C480239DC19F}" presName="parentLin" presStyleCnt="0"/>
      <dgm:spPr/>
    </dgm:pt>
    <dgm:pt modelId="{EFB1C469-41A3-4CBA-AB16-3C79D95503F8}" type="pres">
      <dgm:prSet presAssocID="{BD49561A-1338-4940-ABB7-C480239DC19F}" presName="parentLeftMargin" presStyleLbl="node1" presStyleIdx="0" presStyleCnt="2"/>
      <dgm:spPr/>
    </dgm:pt>
    <dgm:pt modelId="{601BEFA5-BB36-4B02-AA98-3CAC3017C6CB}" type="pres">
      <dgm:prSet presAssocID="{BD49561A-1338-4940-ABB7-C480239DC19F}" presName="parentText" presStyleLbl="node1" presStyleIdx="1" presStyleCnt="2">
        <dgm:presLayoutVars>
          <dgm:chMax val="0"/>
          <dgm:bulletEnabled val="1"/>
        </dgm:presLayoutVars>
      </dgm:prSet>
      <dgm:spPr/>
    </dgm:pt>
    <dgm:pt modelId="{40C44D9D-7F33-458A-B8F2-1171D35BFBC6}" type="pres">
      <dgm:prSet presAssocID="{BD49561A-1338-4940-ABB7-C480239DC19F}" presName="negativeSpace" presStyleCnt="0"/>
      <dgm:spPr/>
    </dgm:pt>
    <dgm:pt modelId="{6E5073F0-AF62-4D61-A413-AD20339CBD76}" type="pres">
      <dgm:prSet presAssocID="{BD49561A-1338-4940-ABB7-C480239DC19F}" presName="childText" presStyleLbl="conFgAcc1" presStyleIdx="1" presStyleCnt="2">
        <dgm:presLayoutVars>
          <dgm:bulletEnabled val="1"/>
        </dgm:presLayoutVars>
      </dgm:prSet>
      <dgm:spPr/>
    </dgm:pt>
  </dgm:ptLst>
  <dgm:cxnLst>
    <dgm:cxn modelId="{C403680B-9E93-48CD-9481-8B18D06CEDF1}" type="presOf" srcId="{2DCB51D1-0F1A-475A-AF7A-2E87E2FDDAF3}" destId="{6E5073F0-AF62-4D61-A413-AD20339CBD76}" srcOrd="0" destOrd="0" presId="urn:microsoft.com/office/officeart/2005/8/layout/list1"/>
    <dgm:cxn modelId="{EE5DD119-EEB7-47C0-876B-7380ADA19BB8}" srcId="{BD49561A-1338-4940-ABB7-C480239DC19F}" destId="{2DCB51D1-0F1A-475A-AF7A-2E87E2FDDAF3}" srcOrd="0" destOrd="0" parTransId="{9D6D076A-6697-43BF-A96D-81CA2810DB7E}" sibTransId="{D1283A71-A0A7-4F6D-B345-C2D5E50CE247}"/>
    <dgm:cxn modelId="{B3DBDE1C-5F24-4A00-9F8A-51BECFF84972}" type="presOf" srcId="{E4B1D96E-4B09-42BA-9867-48C6325C888B}" destId="{6AF6B43C-4F6A-49B9-9456-89F73EB39CB2}" srcOrd="0" destOrd="0" presId="urn:microsoft.com/office/officeart/2005/8/layout/list1"/>
    <dgm:cxn modelId="{C7F4FD36-0250-47CC-BDA8-BA9355BC029E}" type="presOf" srcId="{52CEBF54-9009-4D91-AEDC-1D516055DF1B}" destId="{94C92850-5E80-4D5F-ACFC-116013CA3777}" srcOrd="0" destOrd="0" presId="urn:microsoft.com/office/officeart/2005/8/layout/list1"/>
    <dgm:cxn modelId="{AB68A25E-6767-4B31-BCC2-AFEE720EAB5D}" type="presOf" srcId="{BD49561A-1338-4940-ABB7-C480239DC19F}" destId="{601BEFA5-BB36-4B02-AA98-3CAC3017C6CB}" srcOrd="1" destOrd="0" presId="urn:microsoft.com/office/officeart/2005/8/layout/list1"/>
    <dgm:cxn modelId="{B05A0465-6A67-4956-BE7D-C512A4595D40}" srcId="{1C4D5183-A85E-4748-9F24-2587FED9E590}" destId="{83376586-01A3-450F-BCDF-1516DE79E8ED}" srcOrd="1" destOrd="0" parTransId="{A6DF4BF7-6F85-40A7-AB17-C2215B26DBA5}" sibTransId="{0091F32E-1EB3-4EF8-8FF7-219EF53E2927}"/>
    <dgm:cxn modelId="{E664CB77-0526-446F-8984-FAC4A9263824}" type="presOf" srcId="{C1773200-5996-47ED-9BE6-1AEF599C804D}" destId="{6E5073F0-AF62-4D61-A413-AD20339CBD76}" srcOrd="0" destOrd="1" presId="urn:microsoft.com/office/officeart/2005/8/layout/list1"/>
    <dgm:cxn modelId="{8FA8ED85-3458-4C3E-8778-2B5A4E7C6AB1}" srcId="{BD49561A-1338-4940-ABB7-C480239DC19F}" destId="{C1773200-5996-47ED-9BE6-1AEF599C804D}" srcOrd="1" destOrd="0" parTransId="{7981F7FD-94BD-465E-9972-CF18180B662F}" sibTransId="{69DF3FA4-DD65-4276-B12B-B1AA6F6C2BC3}"/>
    <dgm:cxn modelId="{99ECF287-1CFA-41F0-AB34-A0D9EEFD536B}" type="presOf" srcId="{83376586-01A3-450F-BCDF-1516DE79E8ED}" destId="{6AF6B43C-4F6A-49B9-9456-89F73EB39CB2}" srcOrd="0" destOrd="1" presId="urn:microsoft.com/office/officeart/2005/8/layout/list1"/>
    <dgm:cxn modelId="{CEE28D95-23FC-4D1F-A46A-07AD1ED5D28B}" srcId="{52CEBF54-9009-4D91-AEDC-1D516055DF1B}" destId="{BD49561A-1338-4940-ABB7-C480239DC19F}" srcOrd="1" destOrd="0" parTransId="{E17A3930-733A-4296-84B8-FBBCCCF05FE1}" sibTransId="{0F5360C3-654D-41A0-8D06-567D8C70B88B}"/>
    <dgm:cxn modelId="{222FEBAB-C5E4-49EC-9078-7AC21ED1D60E}" type="presOf" srcId="{1C4D5183-A85E-4748-9F24-2587FED9E590}" destId="{634EDDCE-B73A-4C4E-AEA7-F1D354EF285E}" srcOrd="0" destOrd="0" presId="urn:microsoft.com/office/officeart/2005/8/layout/list1"/>
    <dgm:cxn modelId="{922EA5B2-DE0F-4200-AC6C-0BD3A5E60C14}" srcId="{52CEBF54-9009-4D91-AEDC-1D516055DF1B}" destId="{1C4D5183-A85E-4748-9F24-2587FED9E590}" srcOrd="0" destOrd="0" parTransId="{C1BA1785-F81B-412B-8316-EBE75D609A2F}" sibTransId="{BAF26625-C866-457D-84DF-A269756596B6}"/>
    <dgm:cxn modelId="{75D21DDE-D02E-4B5D-9D5E-63AD7214E682}" type="presOf" srcId="{BD49561A-1338-4940-ABB7-C480239DC19F}" destId="{EFB1C469-41A3-4CBA-AB16-3C79D95503F8}" srcOrd="0" destOrd="0" presId="urn:microsoft.com/office/officeart/2005/8/layout/list1"/>
    <dgm:cxn modelId="{0F3D0CE2-9AB0-420D-B268-7B1638AA2E4E}" type="presOf" srcId="{1C4D5183-A85E-4748-9F24-2587FED9E590}" destId="{AF8A47C0-9786-4F15-8FEA-9729ECA6E309}" srcOrd="1" destOrd="0" presId="urn:microsoft.com/office/officeart/2005/8/layout/list1"/>
    <dgm:cxn modelId="{D658D5EC-D108-46C1-B4CB-7F323C6CD51E}" srcId="{1C4D5183-A85E-4748-9F24-2587FED9E590}" destId="{E4B1D96E-4B09-42BA-9867-48C6325C888B}" srcOrd="0" destOrd="0" parTransId="{5D3D7A31-8A53-48B3-ACB3-495B08403FE2}" sibTransId="{C429FB7D-96A8-4692-959F-96A53153D37E}"/>
    <dgm:cxn modelId="{4BB01C1D-CF50-435E-A95D-228D2B9FFEE8}" type="presParOf" srcId="{94C92850-5E80-4D5F-ACFC-116013CA3777}" destId="{799BFEF2-D0AE-4212-97E5-4C82A395CCDB}" srcOrd="0" destOrd="0" presId="urn:microsoft.com/office/officeart/2005/8/layout/list1"/>
    <dgm:cxn modelId="{7BD72966-2C21-4827-809F-577A15BE7571}" type="presParOf" srcId="{799BFEF2-D0AE-4212-97E5-4C82A395CCDB}" destId="{634EDDCE-B73A-4C4E-AEA7-F1D354EF285E}" srcOrd="0" destOrd="0" presId="urn:microsoft.com/office/officeart/2005/8/layout/list1"/>
    <dgm:cxn modelId="{7D0421EA-21BC-4C32-982C-466B3750E02F}" type="presParOf" srcId="{799BFEF2-D0AE-4212-97E5-4C82A395CCDB}" destId="{AF8A47C0-9786-4F15-8FEA-9729ECA6E309}" srcOrd="1" destOrd="0" presId="urn:microsoft.com/office/officeart/2005/8/layout/list1"/>
    <dgm:cxn modelId="{AD8242E2-5995-48E8-A5D3-8A5794BB06BC}" type="presParOf" srcId="{94C92850-5E80-4D5F-ACFC-116013CA3777}" destId="{55CE39B0-F45B-48E3-B87C-C24E7E3CE210}" srcOrd="1" destOrd="0" presId="urn:microsoft.com/office/officeart/2005/8/layout/list1"/>
    <dgm:cxn modelId="{4A8FC2AE-7C7D-48E0-8D02-88801B7FA5A9}" type="presParOf" srcId="{94C92850-5E80-4D5F-ACFC-116013CA3777}" destId="{6AF6B43C-4F6A-49B9-9456-89F73EB39CB2}" srcOrd="2" destOrd="0" presId="urn:microsoft.com/office/officeart/2005/8/layout/list1"/>
    <dgm:cxn modelId="{6C793160-80AC-4493-BB2D-D59E65ED8811}" type="presParOf" srcId="{94C92850-5E80-4D5F-ACFC-116013CA3777}" destId="{361E9B03-0C93-46D4-A6E0-800373C852A4}" srcOrd="3" destOrd="0" presId="urn:microsoft.com/office/officeart/2005/8/layout/list1"/>
    <dgm:cxn modelId="{6419DE6E-2C87-4080-9891-4EC3642640EC}" type="presParOf" srcId="{94C92850-5E80-4D5F-ACFC-116013CA3777}" destId="{7BC98262-D5A4-40C5-8E2B-8DC6003A9C1B}" srcOrd="4" destOrd="0" presId="urn:microsoft.com/office/officeart/2005/8/layout/list1"/>
    <dgm:cxn modelId="{77629A49-31DF-4385-A463-F13CEB8AF798}" type="presParOf" srcId="{7BC98262-D5A4-40C5-8E2B-8DC6003A9C1B}" destId="{EFB1C469-41A3-4CBA-AB16-3C79D95503F8}" srcOrd="0" destOrd="0" presId="urn:microsoft.com/office/officeart/2005/8/layout/list1"/>
    <dgm:cxn modelId="{CF339B6C-64EC-462E-BB0B-E3AC73690672}" type="presParOf" srcId="{7BC98262-D5A4-40C5-8E2B-8DC6003A9C1B}" destId="{601BEFA5-BB36-4B02-AA98-3CAC3017C6CB}" srcOrd="1" destOrd="0" presId="urn:microsoft.com/office/officeart/2005/8/layout/list1"/>
    <dgm:cxn modelId="{93724224-80E7-4350-AAB6-9A63D18956DE}" type="presParOf" srcId="{94C92850-5E80-4D5F-ACFC-116013CA3777}" destId="{40C44D9D-7F33-458A-B8F2-1171D35BFBC6}" srcOrd="5" destOrd="0" presId="urn:microsoft.com/office/officeart/2005/8/layout/list1"/>
    <dgm:cxn modelId="{CD44F218-C569-417E-878C-7D2E539E418D}" type="presParOf" srcId="{94C92850-5E80-4D5F-ACFC-116013CA3777}" destId="{6E5073F0-AF62-4D61-A413-AD20339CBD7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D2F0ED-9202-4C2C-8A41-0FE714408C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35F62E0-2658-438A-8613-91009DDBB0B8}">
      <dgm:prSet/>
      <dgm:spPr/>
      <dgm:t>
        <a:bodyPr/>
        <a:lstStyle/>
        <a:p>
          <a:r>
            <a:rPr lang="en-US"/>
            <a:t>‘Pave over’ the conflict with superficial gestures</a:t>
          </a:r>
        </a:p>
      </dgm:t>
    </dgm:pt>
    <dgm:pt modelId="{3662DFE2-47B8-48A3-8392-3F4B5D2EB2BB}" type="parTrans" cxnId="{15CDE8DB-FAB6-436F-9BD5-9548A9B1BB48}">
      <dgm:prSet/>
      <dgm:spPr/>
      <dgm:t>
        <a:bodyPr/>
        <a:lstStyle/>
        <a:p>
          <a:endParaRPr lang="en-US"/>
        </a:p>
      </dgm:t>
    </dgm:pt>
    <dgm:pt modelId="{C68C14ED-3DA9-4D98-94CA-8BAB1E8EF5CB}" type="sibTrans" cxnId="{15CDE8DB-FAB6-436F-9BD5-9548A9B1BB48}">
      <dgm:prSet/>
      <dgm:spPr/>
      <dgm:t>
        <a:bodyPr/>
        <a:lstStyle/>
        <a:p>
          <a:endParaRPr lang="en-US"/>
        </a:p>
      </dgm:t>
    </dgm:pt>
    <dgm:pt modelId="{2D5C47C6-3A0B-4DFD-BCB6-B7A843B011DF}">
      <dgm:prSet/>
      <dgm:spPr/>
      <dgm:t>
        <a:bodyPr/>
        <a:lstStyle/>
        <a:p>
          <a:r>
            <a:rPr lang="en-US" dirty="0"/>
            <a:t>Blaming, talking, or complaining about situation with friends or third parties (while failing to talk directly to the other party we are in disagreement with)</a:t>
          </a:r>
        </a:p>
      </dgm:t>
    </dgm:pt>
    <dgm:pt modelId="{A0085F12-23DD-404D-B850-B979F5421322}" type="parTrans" cxnId="{68D436BC-4BBA-4061-963A-9A7FAB70804A}">
      <dgm:prSet/>
      <dgm:spPr/>
      <dgm:t>
        <a:bodyPr/>
        <a:lstStyle/>
        <a:p>
          <a:endParaRPr lang="en-US"/>
        </a:p>
      </dgm:t>
    </dgm:pt>
    <dgm:pt modelId="{2A62237F-B92D-4EB9-8B22-7FAAC50EB152}" type="sibTrans" cxnId="{68D436BC-4BBA-4061-963A-9A7FAB70804A}">
      <dgm:prSet/>
      <dgm:spPr/>
      <dgm:t>
        <a:bodyPr/>
        <a:lstStyle/>
        <a:p>
          <a:endParaRPr lang="en-US"/>
        </a:p>
      </dgm:t>
    </dgm:pt>
    <dgm:pt modelId="{75F2E6A4-1906-4B40-AB14-65EBF9F4DE60}">
      <dgm:prSet/>
      <dgm:spPr/>
      <dgm:t>
        <a:bodyPr/>
        <a:lstStyle/>
        <a:p>
          <a:r>
            <a:rPr lang="en-US"/>
            <a:t>Trying to get ‘hired guns’ to deal with the problem (they should be able to intimidate the other party)</a:t>
          </a:r>
        </a:p>
      </dgm:t>
    </dgm:pt>
    <dgm:pt modelId="{9D7C69AB-2391-42CE-8034-F54EF7EA8E76}" type="parTrans" cxnId="{E0878E6E-3470-4C82-8E11-B7FD0816659E}">
      <dgm:prSet/>
      <dgm:spPr/>
      <dgm:t>
        <a:bodyPr/>
        <a:lstStyle/>
        <a:p>
          <a:endParaRPr lang="en-US"/>
        </a:p>
      </dgm:t>
    </dgm:pt>
    <dgm:pt modelId="{575FEC29-60B3-4ABB-A3B2-07112C70FF7C}" type="sibTrans" cxnId="{E0878E6E-3470-4C82-8E11-B7FD0816659E}">
      <dgm:prSet/>
      <dgm:spPr/>
      <dgm:t>
        <a:bodyPr/>
        <a:lstStyle/>
        <a:p>
          <a:endParaRPr lang="en-US"/>
        </a:p>
      </dgm:t>
    </dgm:pt>
    <dgm:pt modelId="{38718CD9-F1CF-4CDB-BB3D-177BE9D2E538}" type="pres">
      <dgm:prSet presAssocID="{E5D2F0ED-9202-4C2C-8A41-0FE714408CB6}" presName="linear" presStyleCnt="0">
        <dgm:presLayoutVars>
          <dgm:animLvl val="lvl"/>
          <dgm:resizeHandles val="exact"/>
        </dgm:presLayoutVars>
      </dgm:prSet>
      <dgm:spPr/>
    </dgm:pt>
    <dgm:pt modelId="{884C77E6-17E8-44E5-B14F-71944B2186BE}" type="pres">
      <dgm:prSet presAssocID="{535F62E0-2658-438A-8613-91009DDBB0B8}" presName="parentText" presStyleLbl="node1" presStyleIdx="0" presStyleCnt="3">
        <dgm:presLayoutVars>
          <dgm:chMax val="0"/>
          <dgm:bulletEnabled val="1"/>
        </dgm:presLayoutVars>
      </dgm:prSet>
      <dgm:spPr/>
    </dgm:pt>
    <dgm:pt modelId="{FD16B09D-2B16-4D10-8C89-3D8BD553D84D}" type="pres">
      <dgm:prSet presAssocID="{C68C14ED-3DA9-4D98-94CA-8BAB1E8EF5CB}" presName="spacer" presStyleCnt="0"/>
      <dgm:spPr/>
    </dgm:pt>
    <dgm:pt modelId="{478563CC-028C-4786-B9B9-B97BF2AE22B5}" type="pres">
      <dgm:prSet presAssocID="{2D5C47C6-3A0B-4DFD-BCB6-B7A843B011DF}" presName="parentText" presStyleLbl="node1" presStyleIdx="1" presStyleCnt="3">
        <dgm:presLayoutVars>
          <dgm:chMax val="0"/>
          <dgm:bulletEnabled val="1"/>
        </dgm:presLayoutVars>
      </dgm:prSet>
      <dgm:spPr/>
    </dgm:pt>
    <dgm:pt modelId="{2C9039D8-57CE-41CE-A9B2-D64A0AED7410}" type="pres">
      <dgm:prSet presAssocID="{2A62237F-B92D-4EB9-8B22-7FAAC50EB152}" presName="spacer" presStyleCnt="0"/>
      <dgm:spPr/>
    </dgm:pt>
    <dgm:pt modelId="{96DC48EC-8115-44E6-95D1-363CF27DC1D5}" type="pres">
      <dgm:prSet presAssocID="{75F2E6A4-1906-4B40-AB14-65EBF9F4DE60}" presName="parentText" presStyleLbl="node1" presStyleIdx="2" presStyleCnt="3">
        <dgm:presLayoutVars>
          <dgm:chMax val="0"/>
          <dgm:bulletEnabled val="1"/>
        </dgm:presLayoutVars>
      </dgm:prSet>
      <dgm:spPr/>
    </dgm:pt>
  </dgm:ptLst>
  <dgm:cxnLst>
    <dgm:cxn modelId="{DA02071F-A1B6-4C1C-8902-D72B8D12AE67}" type="presOf" srcId="{E5D2F0ED-9202-4C2C-8A41-0FE714408CB6}" destId="{38718CD9-F1CF-4CDB-BB3D-177BE9D2E538}" srcOrd="0" destOrd="0" presId="urn:microsoft.com/office/officeart/2005/8/layout/vList2"/>
    <dgm:cxn modelId="{E0878E6E-3470-4C82-8E11-B7FD0816659E}" srcId="{E5D2F0ED-9202-4C2C-8A41-0FE714408CB6}" destId="{75F2E6A4-1906-4B40-AB14-65EBF9F4DE60}" srcOrd="2" destOrd="0" parTransId="{9D7C69AB-2391-42CE-8034-F54EF7EA8E76}" sibTransId="{575FEC29-60B3-4ABB-A3B2-07112C70FF7C}"/>
    <dgm:cxn modelId="{62F2C259-C88A-489E-A460-1F325AE28973}" type="presOf" srcId="{2D5C47C6-3A0B-4DFD-BCB6-B7A843B011DF}" destId="{478563CC-028C-4786-B9B9-B97BF2AE22B5}" srcOrd="0" destOrd="0" presId="urn:microsoft.com/office/officeart/2005/8/layout/vList2"/>
    <dgm:cxn modelId="{68D436BC-4BBA-4061-963A-9A7FAB70804A}" srcId="{E5D2F0ED-9202-4C2C-8A41-0FE714408CB6}" destId="{2D5C47C6-3A0B-4DFD-BCB6-B7A843B011DF}" srcOrd="1" destOrd="0" parTransId="{A0085F12-23DD-404D-B850-B979F5421322}" sibTransId="{2A62237F-B92D-4EB9-8B22-7FAAC50EB152}"/>
    <dgm:cxn modelId="{DA46AACD-9D1E-4819-9476-028809648BBA}" type="presOf" srcId="{75F2E6A4-1906-4B40-AB14-65EBF9F4DE60}" destId="{96DC48EC-8115-44E6-95D1-363CF27DC1D5}" srcOrd="0" destOrd="0" presId="urn:microsoft.com/office/officeart/2005/8/layout/vList2"/>
    <dgm:cxn modelId="{15CDE8DB-FAB6-436F-9BD5-9548A9B1BB48}" srcId="{E5D2F0ED-9202-4C2C-8A41-0FE714408CB6}" destId="{535F62E0-2658-438A-8613-91009DDBB0B8}" srcOrd="0" destOrd="0" parTransId="{3662DFE2-47B8-48A3-8392-3F4B5D2EB2BB}" sibTransId="{C68C14ED-3DA9-4D98-94CA-8BAB1E8EF5CB}"/>
    <dgm:cxn modelId="{6FA859E1-A20F-470A-B659-1A5D3E69BB58}" type="presOf" srcId="{535F62E0-2658-438A-8613-91009DDBB0B8}" destId="{884C77E6-17E8-44E5-B14F-71944B2186BE}" srcOrd="0" destOrd="0" presId="urn:microsoft.com/office/officeart/2005/8/layout/vList2"/>
    <dgm:cxn modelId="{4AEEF506-CAB4-4556-886D-096D957F8CF5}" type="presParOf" srcId="{38718CD9-F1CF-4CDB-BB3D-177BE9D2E538}" destId="{884C77E6-17E8-44E5-B14F-71944B2186BE}" srcOrd="0" destOrd="0" presId="urn:microsoft.com/office/officeart/2005/8/layout/vList2"/>
    <dgm:cxn modelId="{80F7F6AA-C7A4-44AB-AF79-024D3D2DE8CB}" type="presParOf" srcId="{38718CD9-F1CF-4CDB-BB3D-177BE9D2E538}" destId="{FD16B09D-2B16-4D10-8C89-3D8BD553D84D}" srcOrd="1" destOrd="0" presId="urn:microsoft.com/office/officeart/2005/8/layout/vList2"/>
    <dgm:cxn modelId="{B2E106A1-082E-43F3-B32A-28D997CC7459}" type="presParOf" srcId="{38718CD9-F1CF-4CDB-BB3D-177BE9D2E538}" destId="{478563CC-028C-4786-B9B9-B97BF2AE22B5}" srcOrd="2" destOrd="0" presId="urn:microsoft.com/office/officeart/2005/8/layout/vList2"/>
    <dgm:cxn modelId="{D9C139D1-4CA5-4CC4-AFE0-02C21E6925A6}" type="presParOf" srcId="{38718CD9-F1CF-4CDB-BB3D-177BE9D2E538}" destId="{2C9039D8-57CE-41CE-A9B2-D64A0AED7410}" srcOrd="3" destOrd="0" presId="urn:microsoft.com/office/officeart/2005/8/layout/vList2"/>
    <dgm:cxn modelId="{9E3221BD-3DD8-455B-A2C3-CD9C13D53659}" type="presParOf" srcId="{38718CD9-F1CF-4CDB-BB3D-177BE9D2E538}" destId="{96DC48EC-8115-44E6-95D1-363CF27DC1D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69E187-2681-431A-B806-B90EC86A1603}"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BAFA2C2A-C0DC-4BC5-B93B-65D12FFFB81B}">
      <dgm:prSet/>
      <dgm:spPr/>
      <dgm:t>
        <a:bodyPr/>
        <a:lstStyle/>
        <a:p>
          <a:r>
            <a:rPr lang="en-US"/>
            <a:t>Mental Models are “maps” individuals use to help explain complex situations.</a:t>
          </a:r>
        </a:p>
      </dgm:t>
    </dgm:pt>
    <dgm:pt modelId="{721047DA-BC0A-4330-AAD4-8BA6A082007E}" type="parTrans" cxnId="{6CD9C4FB-D036-453A-85BE-C47410AE0836}">
      <dgm:prSet/>
      <dgm:spPr/>
      <dgm:t>
        <a:bodyPr/>
        <a:lstStyle/>
        <a:p>
          <a:endParaRPr lang="en-US"/>
        </a:p>
      </dgm:t>
    </dgm:pt>
    <dgm:pt modelId="{BBAA7232-06AA-4548-8D1D-7E78238B91BE}" type="sibTrans" cxnId="{6CD9C4FB-D036-453A-85BE-C47410AE0836}">
      <dgm:prSet phldrT="1" phldr="0"/>
      <dgm:spPr/>
      <dgm:t>
        <a:bodyPr/>
        <a:lstStyle/>
        <a:p>
          <a:r>
            <a:rPr lang="en-US"/>
            <a:t>1</a:t>
          </a:r>
        </a:p>
      </dgm:t>
    </dgm:pt>
    <dgm:pt modelId="{9C038E47-77ED-4E50-8E24-C58BDBE538FB}">
      <dgm:prSet/>
      <dgm:spPr/>
      <dgm:t>
        <a:bodyPr/>
        <a:lstStyle/>
        <a:p>
          <a:r>
            <a:rPr lang="en-US" dirty="0"/>
            <a:t>Mental Models develop early in childhood, partially stagnant, without effort.</a:t>
          </a:r>
        </a:p>
      </dgm:t>
    </dgm:pt>
    <dgm:pt modelId="{84FB99FE-B801-4D64-9413-D126413FE4AA}" type="parTrans" cxnId="{6F1713A9-B61D-49B8-AAB8-2163272AD15D}">
      <dgm:prSet/>
      <dgm:spPr/>
      <dgm:t>
        <a:bodyPr/>
        <a:lstStyle/>
        <a:p>
          <a:endParaRPr lang="en-US"/>
        </a:p>
      </dgm:t>
    </dgm:pt>
    <dgm:pt modelId="{FD46D8DB-82F5-4BFA-B2BE-91E0E957385D}" type="sibTrans" cxnId="{6F1713A9-B61D-49B8-AAB8-2163272AD15D}">
      <dgm:prSet phldrT="2" phldr="0"/>
      <dgm:spPr/>
      <dgm:t>
        <a:bodyPr/>
        <a:lstStyle/>
        <a:p>
          <a:r>
            <a:rPr lang="en-US"/>
            <a:t>2</a:t>
          </a:r>
        </a:p>
      </dgm:t>
    </dgm:pt>
    <dgm:pt modelId="{11AAFDA5-2AE8-46AA-8A33-D506F2643213}">
      <dgm:prSet/>
      <dgm:spPr/>
      <dgm:t>
        <a:bodyPr/>
        <a:lstStyle/>
        <a:p>
          <a:r>
            <a:rPr lang="en-US"/>
            <a:t>Mental Models Influence how we engage in, frame, manage and resolve conflicts.</a:t>
          </a:r>
        </a:p>
      </dgm:t>
    </dgm:pt>
    <dgm:pt modelId="{A8B2F1EE-6B40-4A65-859A-EC1DF00FFDC0}" type="parTrans" cxnId="{B62EACB4-6E59-4B66-8D23-9A9D4FE725AF}">
      <dgm:prSet/>
      <dgm:spPr/>
      <dgm:t>
        <a:bodyPr/>
        <a:lstStyle/>
        <a:p>
          <a:endParaRPr lang="en-US"/>
        </a:p>
      </dgm:t>
    </dgm:pt>
    <dgm:pt modelId="{27034904-6F87-4CB0-AFCA-4A12CA12A981}" type="sibTrans" cxnId="{B62EACB4-6E59-4B66-8D23-9A9D4FE725AF}">
      <dgm:prSet phldrT="3" phldr="0"/>
      <dgm:spPr/>
      <dgm:t>
        <a:bodyPr/>
        <a:lstStyle/>
        <a:p>
          <a:r>
            <a:rPr lang="en-US"/>
            <a:t>3</a:t>
          </a:r>
        </a:p>
      </dgm:t>
    </dgm:pt>
    <dgm:pt modelId="{44EE7640-FF45-430A-B5B5-A25975A8A49B}" type="pres">
      <dgm:prSet presAssocID="{1669E187-2681-431A-B806-B90EC86A1603}" presName="Name0" presStyleCnt="0">
        <dgm:presLayoutVars>
          <dgm:animLvl val="lvl"/>
          <dgm:resizeHandles val="exact"/>
        </dgm:presLayoutVars>
      </dgm:prSet>
      <dgm:spPr/>
    </dgm:pt>
    <dgm:pt modelId="{8EA301B5-C019-4B3E-B3DC-BE9A51BF12E2}" type="pres">
      <dgm:prSet presAssocID="{BAFA2C2A-C0DC-4BC5-B93B-65D12FFFB81B}" presName="compositeNode" presStyleCnt="0">
        <dgm:presLayoutVars>
          <dgm:bulletEnabled val="1"/>
        </dgm:presLayoutVars>
      </dgm:prSet>
      <dgm:spPr/>
    </dgm:pt>
    <dgm:pt modelId="{8A7B3414-B633-47D6-AE9F-094A4395B3BD}" type="pres">
      <dgm:prSet presAssocID="{BAFA2C2A-C0DC-4BC5-B93B-65D12FFFB81B}" presName="bgRect" presStyleLbl="bgAccFollowNode1" presStyleIdx="0" presStyleCnt="3"/>
      <dgm:spPr/>
    </dgm:pt>
    <dgm:pt modelId="{669955D2-6428-406B-B947-5C71A6BD61B7}" type="pres">
      <dgm:prSet presAssocID="{BBAA7232-06AA-4548-8D1D-7E78238B91BE}" presName="sibTransNodeCircle" presStyleLbl="alignNode1" presStyleIdx="0" presStyleCnt="6">
        <dgm:presLayoutVars>
          <dgm:chMax val="0"/>
          <dgm:bulletEnabled/>
        </dgm:presLayoutVars>
      </dgm:prSet>
      <dgm:spPr/>
    </dgm:pt>
    <dgm:pt modelId="{FE887FF7-61A4-4430-BADC-7FEB8D7C1301}" type="pres">
      <dgm:prSet presAssocID="{BAFA2C2A-C0DC-4BC5-B93B-65D12FFFB81B}" presName="bottomLine" presStyleLbl="alignNode1" presStyleIdx="1" presStyleCnt="6">
        <dgm:presLayoutVars/>
      </dgm:prSet>
      <dgm:spPr/>
    </dgm:pt>
    <dgm:pt modelId="{AE4533F1-0CE5-43E7-A615-4F0DEC64B494}" type="pres">
      <dgm:prSet presAssocID="{BAFA2C2A-C0DC-4BC5-B93B-65D12FFFB81B}" presName="nodeText" presStyleLbl="bgAccFollowNode1" presStyleIdx="0" presStyleCnt="3">
        <dgm:presLayoutVars>
          <dgm:bulletEnabled val="1"/>
        </dgm:presLayoutVars>
      </dgm:prSet>
      <dgm:spPr/>
    </dgm:pt>
    <dgm:pt modelId="{73281446-1AB0-445C-BCF3-26A0BBBFCD13}" type="pres">
      <dgm:prSet presAssocID="{BBAA7232-06AA-4548-8D1D-7E78238B91BE}" presName="sibTrans" presStyleCnt="0"/>
      <dgm:spPr/>
    </dgm:pt>
    <dgm:pt modelId="{93752804-46B3-4A0C-AF21-49296F9433F8}" type="pres">
      <dgm:prSet presAssocID="{9C038E47-77ED-4E50-8E24-C58BDBE538FB}" presName="compositeNode" presStyleCnt="0">
        <dgm:presLayoutVars>
          <dgm:bulletEnabled val="1"/>
        </dgm:presLayoutVars>
      </dgm:prSet>
      <dgm:spPr/>
    </dgm:pt>
    <dgm:pt modelId="{F367EEF2-C960-4D93-A34A-BE60C8144561}" type="pres">
      <dgm:prSet presAssocID="{9C038E47-77ED-4E50-8E24-C58BDBE538FB}" presName="bgRect" presStyleLbl="bgAccFollowNode1" presStyleIdx="1" presStyleCnt="3"/>
      <dgm:spPr/>
    </dgm:pt>
    <dgm:pt modelId="{29A49B89-FD84-475C-B410-2CA6CB544A0D}" type="pres">
      <dgm:prSet presAssocID="{FD46D8DB-82F5-4BFA-B2BE-91E0E957385D}" presName="sibTransNodeCircle" presStyleLbl="alignNode1" presStyleIdx="2" presStyleCnt="6">
        <dgm:presLayoutVars>
          <dgm:chMax val="0"/>
          <dgm:bulletEnabled/>
        </dgm:presLayoutVars>
      </dgm:prSet>
      <dgm:spPr/>
    </dgm:pt>
    <dgm:pt modelId="{E8252D69-94A0-40AF-94CB-D0FD663ED801}" type="pres">
      <dgm:prSet presAssocID="{9C038E47-77ED-4E50-8E24-C58BDBE538FB}" presName="bottomLine" presStyleLbl="alignNode1" presStyleIdx="3" presStyleCnt="6">
        <dgm:presLayoutVars/>
      </dgm:prSet>
      <dgm:spPr/>
    </dgm:pt>
    <dgm:pt modelId="{97509BFE-A26A-4728-867E-82A6426F7653}" type="pres">
      <dgm:prSet presAssocID="{9C038E47-77ED-4E50-8E24-C58BDBE538FB}" presName="nodeText" presStyleLbl="bgAccFollowNode1" presStyleIdx="1" presStyleCnt="3">
        <dgm:presLayoutVars>
          <dgm:bulletEnabled val="1"/>
        </dgm:presLayoutVars>
      </dgm:prSet>
      <dgm:spPr/>
    </dgm:pt>
    <dgm:pt modelId="{CD8ACFCE-E15D-44A5-8097-F0039ED3712D}" type="pres">
      <dgm:prSet presAssocID="{FD46D8DB-82F5-4BFA-B2BE-91E0E957385D}" presName="sibTrans" presStyleCnt="0"/>
      <dgm:spPr/>
    </dgm:pt>
    <dgm:pt modelId="{5B5B9F47-55B2-4221-BCD9-7C56E81A78E7}" type="pres">
      <dgm:prSet presAssocID="{11AAFDA5-2AE8-46AA-8A33-D506F2643213}" presName="compositeNode" presStyleCnt="0">
        <dgm:presLayoutVars>
          <dgm:bulletEnabled val="1"/>
        </dgm:presLayoutVars>
      </dgm:prSet>
      <dgm:spPr/>
    </dgm:pt>
    <dgm:pt modelId="{BAA59F5E-7BF8-4108-A6DD-35A8B4AB1A64}" type="pres">
      <dgm:prSet presAssocID="{11AAFDA5-2AE8-46AA-8A33-D506F2643213}" presName="bgRect" presStyleLbl="bgAccFollowNode1" presStyleIdx="2" presStyleCnt="3"/>
      <dgm:spPr/>
    </dgm:pt>
    <dgm:pt modelId="{EE1A5CED-5AE2-434F-B41E-42DEC572D10D}" type="pres">
      <dgm:prSet presAssocID="{27034904-6F87-4CB0-AFCA-4A12CA12A981}" presName="sibTransNodeCircle" presStyleLbl="alignNode1" presStyleIdx="4" presStyleCnt="6">
        <dgm:presLayoutVars>
          <dgm:chMax val="0"/>
          <dgm:bulletEnabled/>
        </dgm:presLayoutVars>
      </dgm:prSet>
      <dgm:spPr/>
    </dgm:pt>
    <dgm:pt modelId="{DAB836B5-44DB-460D-A1FF-A924097D4C89}" type="pres">
      <dgm:prSet presAssocID="{11AAFDA5-2AE8-46AA-8A33-D506F2643213}" presName="bottomLine" presStyleLbl="alignNode1" presStyleIdx="5" presStyleCnt="6">
        <dgm:presLayoutVars/>
      </dgm:prSet>
      <dgm:spPr/>
    </dgm:pt>
    <dgm:pt modelId="{D358D2EA-3DE1-4D86-AD58-49712CAB30B4}" type="pres">
      <dgm:prSet presAssocID="{11AAFDA5-2AE8-46AA-8A33-D506F2643213}" presName="nodeText" presStyleLbl="bgAccFollowNode1" presStyleIdx="2" presStyleCnt="3">
        <dgm:presLayoutVars>
          <dgm:bulletEnabled val="1"/>
        </dgm:presLayoutVars>
      </dgm:prSet>
      <dgm:spPr/>
    </dgm:pt>
  </dgm:ptLst>
  <dgm:cxnLst>
    <dgm:cxn modelId="{493E7D07-9E9C-4778-A0CE-B3979AA7A5D5}" type="presOf" srcId="{9C038E47-77ED-4E50-8E24-C58BDBE538FB}" destId="{F367EEF2-C960-4D93-A34A-BE60C8144561}" srcOrd="0" destOrd="0" presId="urn:microsoft.com/office/officeart/2016/7/layout/BasicLinearProcessNumbered"/>
    <dgm:cxn modelId="{95795D09-7BFD-4E00-82C4-C357B4EA5100}" type="presOf" srcId="{1669E187-2681-431A-B806-B90EC86A1603}" destId="{44EE7640-FF45-430A-B5B5-A25975A8A49B}" srcOrd="0" destOrd="0" presId="urn:microsoft.com/office/officeart/2016/7/layout/BasicLinearProcessNumbered"/>
    <dgm:cxn modelId="{E74F9723-82A2-48B1-A362-2BBA884A23B0}" type="presOf" srcId="{27034904-6F87-4CB0-AFCA-4A12CA12A981}" destId="{EE1A5CED-5AE2-434F-B41E-42DEC572D10D}" srcOrd="0" destOrd="0" presId="urn:microsoft.com/office/officeart/2016/7/layout/BasicLinearProcessNumbered"/>
    <dgm:cxn modelId="{3DDEEE29-295E-4191-97B2-0B9E7D4BDD00}" type="presOf" srcId="{11AAFDA5-2AE8-46AA-8A33-D506F2643213}" destId="{D358D2EA-3DE1-4D86-AD58-49712CAB30B4}" srcOrd="1" destOrd="0" presId="urn:microsoft.com/office/officeart/2016/7/layout/BasicLinearProcessNumbered"/>
    <dgm:cxn modelId="{69EE2165-5185-41F0-8D5C-0C99846DCE65}" type="presOf" srcId="{11AAFDA5-2AE8-46AA-8A33-D506F2643213}" destId="{BAA59F5E-7BF8-4108-A6DD-35A8B4AB1A64}" srcOrd="0" destOrd="0" presId="urn:microsoft.com/office/officeart/2016/7/layout/BasicLinearProcessNumbered"/>
    <dgm:cxn modelId="{8FE27173-B91E-466A-A747-DFAC4D5F8376}" type="presOf" srcId="{BAFA2C2A-C0DC-4BC5-B93B-65D12FFFB81B}" destId="{8A7B3414-B633-47D6-AE9F-094A4395B3BD}" srcOrd="0" destOrd="0" presId="urn:microsoft.com/office/officeart/2016/7/layout/BasicLinearProcessNumbered"/>
    <dgm:cxn modelId="{6D831293-3ED5-4B0A-BFF8-9BD7C85BD59A}" type="presOf" srcId="{9C038E47-77ED-4E50-8E24-C58BDBE538FB}" destId="{97509BFE-A26A-4728-867E-82A6426F7653}" srcOrd="1" destOrd="0" presId="urn:microsoft.com/office/officeart/2016/7/layout/BasicLinearProcessNumbered"/>
    <dgm:cxn modelId="{6F1713A9-B61D-49B8-AAB8-2163272AD15D}" srcId="{1669E187-2681-431A-B806-B90EC86A1603}" destId="{9C038E47-77ED-4E50-8E24-C58BDBE538FB}" srcOrd="1" destOrd="0" parTransId="{84FB99FE-B801-4D64-9413-D126413FE4AA}" sibTransId="{FD46D8DB-82F5-4BFA-B2BE-91E0E957385D}"/>
    <dgm:cxn modelId="{A0C22EAC-DD91-48B7-A48F-851CEF8DC501}" type="presOf" srcId="{BAFA2C2A-C0DC-4BC5-B93B-65D12FFFB81B}" destId="{AE4533F1-0CE5-43E7-A615-4F0DEC64B494}" srcOrd="1" destOrd="0" presId="urn:microsoft.com/office/officeart/2016/7/layout/BasicLinearProcessNumbered"/>
    <dgm:cxn modelId="{B62EACB4-6E59-4B66-8D23-9A9D4FE725AF}" srcId="{1669E187-2681-431A-B806-B90EC86A1603}" destId="{11AAFDA5-2AE8-46AA-8A33-D506F2643213}" srcOrd="2" destOrd="0" parTransId="{A8B2F1EE-6B40-4A65-859A-EC1DF00FFDC0}" sibTransId="{27034904-6F87-4CB0-AFCA-4A12CA12A981}"/>
    <dgm:cxn modelId="{494035D3-1CC7-45E3-8CF9-77F68C4B082C}" type="presOf" srcId="{BBAA7232-06AA-4548-8D1D-7E78238B91BE}" destId="{669955D2-6428-406B-B947-5C71A6BD61B7}" srcOrd="0" destOrd="0" presId="urn:microsoft.com/office/officeart/2016/7/layout/BasicLinearProcessNumbered"/>
    <dgm:cxn modelId="{AC7543DB-A601-41B2-AE01-0C0AA75D1B82}" type="presOf" srcId="{FD46D8DB-82F5-4BFA-B2BE-91E0E957385D}" destId="{29A49B89-FD84-475C-B410-2CA6CB544A0D}" srcOrd="0" destOrd="0" presId="urn:microsoft.com/office/officeart/2016/7/layout/BasicLinearProcessNumbered"/>
    <dgm:cxn modelId="{6CD9C4FB-D036-453A-85BE-C47410AE0836}" srcId="{1669E187-2681-431A-B806-B90EC86A1603}" destId="{BAFA2C2A-C0DC-4BC5-B93B-65D12FFFB81B}" srcOrd="0" destOrd="0" parTransId="{721047DA-BC0A-4330-AAD4-8BA6A082007E}" sibTransId="{BBAA7232-06AA-4548-8D1D-7E78238B91BE}"/>
    <dgm:cxn modelId="{FD010FD4-ED40-4670-8B59-295990A0808A}" type="presParOf" srcId="{44EE7640-FF45-430A-B5B5-A25975A8A49B}" destId="{8EA301B5-C019-4B3E-B3DC-BE9A51BF12E2}" srcOrd="0" destOrd="0" presId="urn:microsoft.com/office/officeart/2016/7/layout/BasicLinearProcessNumbered"/>
    <dgm:cxn modelId="{8937B113-2692-4CC5-BD3F-56288605C50C}" type="presParOf" srcId="{8EA301B5-C019-4B3E-B3DC-BE9A51BF12E2}" destId="{8A7B3414-B633-47D6-AE9F-094A4395B3BD}" srcOrd="0" destOrd="0" presId="urn:microsoft.com/office/officeart/2016/7/layout/BasicLinearProcessNumbered"/>
    <dgm:cxn modelId="{F92CF699-8EFD-4F88-9F4C-28AE7A2F8306}" type="presParOf" srcId="{8EA301B5-C019-4B3E-B3DC-BE9A51BF12E2}" destId="{669955D2-6428-406B-B947-5C71A6BD61B7}" srcOrd="1" destOrd="0" presId="urn:microsoft.com/office/officeart/2016/7/layout/BasicLinearProcessNumbered"/>
    <dgm:cxn modelId="{034CAE79-AB39-4781-8CCB-4C4948A07B80}" type="presParOf" srcId="{8EA301B5-C019-4B3E-B3DC-BE9A51BF12E2}" destId="{FE887FF7-61A4-4430-BADC-7FEB8D7C1301}" srcOrd="2" destOrd="0" presId="urn:microsoft.com/office/officeart/2016/7/layout/BasicLinearProcessNumbered"/>
    <dgm:cxn modelId="{33F7DFCA-5F51-44D1-AEF6-A99EA6FF2BEE}" type="presParOf" srcId="{8EA301B5-C019-4B3E-B3DC-BE9A51BF12E2}" destId="{AE4533F1-0CE5-43E7-A615-4F0DEC64B494}" srcOrd="3" destOrd="0" presId="urn:microsoft.com/office/officeart/2016/7/layout/BasicLinearProcessNumbered"/>
    <dgm:cxn modelId="{61A5AA87-07F3-4DBF-9378-DC7BEC46C56D}" type="presParOf" srcId="{44EE7640-FF45-430A-B5B5-A25975A8A49B}" destId="{73281446-1AB0-445C-BCF3-26A0BBBFCD13}" srcOrd="1" destOrd="0" presId="urn:microsoft.com/office/officeart/2016/7/layout/BasicLinearProcessNumbered"/>
    <dgm:cxn modelId="{92F37CFB-B34A-4F2A-89E6-A34D94B51A97}" type="presParOf" srcId="{44EE7640-FF45-430A-B5B5-A25975A8A49B}" destId="{93752804-46B3-4A0C-AF21-49296F9433F8}" srcOrd="2" destOrd="0" presId="urn:microsoft.com/office/officeart/2016/7/layout/BasicLinearProcessNumbered"/>
    <dgm:cxn modelId="{E02EC4AC-D731-493E-AB79-9EA1F46DC4B2}" type="presParOf" srcId="{93752804-46B3-4A0C-AF21-49296F9433F8}" destId="{F367EEF2-C960-4D93-A34A-BE60C8144561}" srcOrd="0" destOrd="0" presId="urn:microsoft.com/office/officeart/2016/7/layout/BasicLinearProcessNumbered"/>
    <dgm:cxn modelId="{331278DA-C5CD-419B-9247-9ECC16A8E297}" type="presParOf" srcId="{93752804-46B3-4A0C-AF21-49296F9433F8}" destId="{29A49B89-FD84-475C-B410-2CA6CB544A0D}" srcOrd="1" destOrd="0" presId="urn:microsoft.com/office/officeart/2016/7/layout/BasicLinearProcessNumbered"/>
    <dgm:cxn modelId="{AE93F066-B82C-4B63-BFC3-2C2842CFE0DA}" type="presParOf" srcId="{93752804-46B3-4A0C-AF21-49296F9433F8}" destId="{E8252D69-94A0-40AF-94CB-D0FD663ED801}" srcOrd="2" destOrd="0" presId="urn:microsoft.com/office/officeart/2016/7/layout/BasicLinearProcessNumbered"/>
    <dgm:cxn modelId="{302BB14E-252D-43A5-B5B9-F0359A751A55}" type="presParOf" srcId="{93752804-46B3-4A0C-AF21-49296F9433F8}" destId="{97509BFE-A26A-4728-867E-82A6426F7653}" srcOrd="3" destOrd="0" presId="urn:microsoft.com/office/officeart/2016/7/layout/BasicLinearProcessNumbered"/>
    <dgm:cxn modelId="{BD6FA2ED-0A2D-48CB-B556-1097E2861399}" type="presParOf" srcId="{44EE7640-FF45-430A-B5B5-A25975A8A49B}" destId="{CD8ACFCE-E15D-44A5-8097-F0039ED3712D}" srcOrd="3" destOrd="0" presId="urn:microsoft.com/office/officeart/2016/7/layout/BasicLinearProcessNumbered"/>
    <dgm:cxn modelId="{CB14AFBD-C0CC-4780-A263-6902DB87103E}" type="presParOf" srcId="{44EE7640-FF45-430A-B5B5-A25975A8A49B}" destId="{5B5B9F47-55B2-4221-BCD9-7C56E81A78E7}" srcOrd="4" destOrd="0" presId="urn:microsoft.com/office/officeart/2016/7/layout/BasicLinearProcessNumbered"/>
    <dgm:cxn modelId="{DC6A2EA9-3A0C-4C45-94AC-1BE53D78D777}" type="presParOf" srcId="{5B5B9F47-55B2-4221-BCD9-7C56E81A78E7}" destId="{BAA59F5E-7BF8-4108-A6DD-35A8B4AB1A64}" srcOrd="0" destOrd="0" presId="urn:microsoft.com/office/officeart/2016/7/layout/BasicLinearProcessNumbered"/>
    <dgm:cxn modelId="{A27DED0F-484A-440F-94A5-E31EB55D5301}" type="presParOf" srcId="{5B5B9F47-55B2-4221-BCD9-7C56E81A78E7}" destId="{EE1A5CED-5AE2-434F-B41E-42DEC572D10D}" srcOrd="1" destOrd="0" presId="urn:microsoft.com/office/officeart/2016/7/layout/BasicLinearProcessNumbered"/>
    <dgm:cxn modelId="{56A5CB55-52EB-4E15-923C-33CB2EAE4717}" type="presParOf" srcId="{5B5B9F47-55B2-4221-BCD9-7C56E81A78E7}" destId="{DAB836B5-44DB-460D-A1FF-A924097D4C89}" srcOrd="2" destOrd="0" presId="urn:microsoft.com/office/officeart/2016/7/layout/BasicLinearProcessNumbered"/>
    <dgm:cxn modelId="{1F3DB712-5D69-4CD3-AA97-97DD89E54F51}" type="presParOf" srcId="{5B5B9F47-55B2-4221-BCD9-7C56E81A78E7}" destId="{D358D2EA-3DE1-4D86-AD58-49712CAB30B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7C148B-B08E-4DEB-A834-5FAF951A992D}"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E575DA6B-B3CE-4638-B2EB-ECFF94FE6DB3}">
      <dgm:prSet/>
      <dgm:spPr/>
      <dgm:t>
        <a:bodyPr/>
        <a:lstStyle/>
        <a:p>
          <a:r>
            <a:rPr lang="en-US"/>
            <a:t>Data – Information is missing or inaccurate</a:t>
          </a:r>
        </a:p>
      </dgm:t>
    </dgm:pt>
    <dgm:pt modelId="{A07A8AC6-C0C2-4226-8474-93998D1C9428}" type="parTrans" cxnId="{750EBF8A-C62E-448B-9EE9-F268AE800F89}">
      <dgm:prSet/>
      <dgm:spPr/>
      <dgm:t>
        <a:bodyPr/>
        <a:lstStyle/>
        <a:p>
          <a:endParaRPr lang="en-US"/>
        </a:p>
      </dgm:t>
    </dgm:pt>
    <dgm:pt modelId="{E1BCF880-1B4F-4C76-AE90-262CB94462CC}" type="sibTrans" cxnId="{750EBF8A-C62E-448B-9EE9-F268AE800F89}">
      <dgm:prSet/>
      <dgm:spPr/>
      <dgm:t>
        <a:bodyPr/>
        <a:lstStyle/>
        <a:p>
          <a:endParaRPr lang="en-US"/>
        </a:p>
      </dgm:t>
    </dgm:pt>
    <dgm:pt modelId="{E0BAAD88-6C6A-4E6A-BB20-230AC9856473}">
      <dgm:prSet/>
      <dgm:spPr/>
      <dgm:t>
        <a:bodyPr/>
        <a:lstStyle/>
        <a:p>
          <a:r>
            <a:rPr lang="en-US"/>
            <a:t>Interests –Differing desired outcomes</a:t>
          </a:r>
        </a:p>
      </dgm:t>
    </dgm:pt>
    <dgm:pt modelId="{D75993BF-4471-4C83-A067-86CC3CDAD6E9}" type="parTrans" cxnId="{0F9FDFFF-B14A-4119-B975-A18BC9D93819}">
      <dgm:prSet/>
      <dgm:spPr/>
      <dgm:t>
        <a:bodyPr/>
        <a:lstStyle/>
        <a:p>
          <a:endParaRPr lang="en-US"/>
        </a:p>
      </dgm:t>
    </dgm:pt>
    <dgm:pt modelId="{8B8CEE61-722D-4C6D-B889-09B42EDE7DC2}" type="sibTrans" cxnId="{0F9FDFFF-B14A-4119-B975-A18BC9D93819}">
      <dgm:prSet/>
      <dgm:spPr/>
      <dgm:t>
        <a:bodyPr/>
        <a:lstStyle/>
        <a:p>
          <a:endParaRPr lang="en-US"/>
        </a:p>
      </dgm:t>
    </dgm:pt>
    <dgm:pt modelId="{D781E755-8CD3-4F25-9840-3A18B9785139}">
      <dgm:prSet/>
      <dgm:spPr/>
      <dgm:t>
        <a:bodyPr/>
        <a:lstStyle/>
        <a:p>
          <a:r>
            <a:rPr lang="en-US"/>
            <a:t>Structural – Organizational constructs outside individuals' control (resources, power differentials)</a:t>
          </a:r>
        </a:p>
      </dgm:t>
    </dgm:pt>
    <dgm:pt modelId="{DBD554FD-AAFA-4567-9BA0-2A3C6E1186CD}" type="parTrans" cxnId="{08243773-EADE-4E94-87DB-F610D8901EF0}">
      <dgm:prSet/>
      <dgm:spPr/>
      <dgm:t>
        <a:bodyPr/>
        <a:lstStyle/>
        <a:p>
          <a:endParaRPr lang="en-US"/>
        </a:p>
      </dgm:t>
    </dgm:pt>
    <dgm:pt modelId="{A2308238-746C-4D72-A740-A8783956837F}" type="sibTrans" cxnId="{08243773-EADE-4E94-87DB-F610D8901EF0}">
      <dgm:prSet/>
      <dgm:spPr/>
      <dgm:t>
        <a:bodyPr/>
        <a:lstStyle/>
        <a:p>
          <a:endParaRPr lang="en-US"/>
        </a:p>
      </dgm:t>
    </dgm:pt>
    <dgm:pt modelId="{815F920B-A291-4DD1-B256-DB260FB5F083}">
      <dgm:prSet/>
      <dgm:spPr/>
      <dgm:t>
        <a:bodyPr/>
        <a:lstStyle/>
        <a:p>
          <a:r>
            <a:rPr lang="en-US"/>
            <a:t>Value –Incompatible belief systems</a:t>
          </a:r>
        </a:p>
      </dgm:t>
    </dgm:pt>
    <dgm:pt modelId="{81A7ED48-FF73-4E41-9011-5EC89E16D969}" type="parTrans" cxnId="{FFB00C20-8647-44B2-8E52-F9AFA63F875C}">
      <dgm:prSet/>
      <dgm:spPr/>
      <dgm:t>
        <a:bodyPr/>
        <a:lstStyle/>
        <a:p>
          <a:endParaRPr lang="en-US"/>
        </a:p>
      </dgm:t>
    </dgm:pt>
    <dgm:pt modelId="{748A97EE-54E9-42F1-AE7A-67605283F81E}" type="sibTrans" cxnId="{FFB00C20-8647-44B2-8E52-F9AFA63F875C}">
      <dgm:prSet/>
      <dgm:spPr/>
      <dgm:t>
        <a:bodyPr/>
        <a:lstStyle/>
        <a:p>
          <a:endParaRPr lang="en-US"/>
        </a:p>
      </dgm:t>
    </dgm:pt>
    <dgm:pt modelId="{181B4F10-A985-4829-8BFA-FC15893D597F}">
      <dgm:prSet/>
      <dgm:spPr/>
      <dgm:t>
        <a:bodyPr/>
        <a:lstStyle/>
        <a:p>
          <a:r>
            <a:rPr lang="en-US"/>
            <a:t>Relational – Past experiences/conflicts</a:t>
          </a:r>
        </a:p>
      </dgm:t>
    </dgm:pt>
    <dgm:pt modelId="{6F5F52D8-E3E8-4CC8-BBAE-F8C8430260BE}" type="parTrans" cxnId="{BA82E6C6-DD03-4A27-8F15-EBC9B03E8423}">
      <dgm:prSet/>
      <dgm:spPr/>
      <dgm:t>
        <a:bodyPr/>
        <a:lstStyle/>
        <a:p>
          <a:endParaRPr lang="en-US"/>
        </a:p>
      </dgm:t>
    </dgm:pt>
    <dgm:pt modelId="{B9EB7EBC-1BF9-476D-8F33-64D5185F3A4B}" type="sibTrans" cxnId="{BA82E6C6-DD03-4A27-8F15-EBC9B03E8423}">
      <dgm:prSet/>
      <dgm:spPr/>
      <dgm:t>
        <a:bodyPr/>
        <a:lstStyle/>
        <a:p>
          <a:endParaRPr lang="en-US"/>
        </a:p>
      </dgm:t>
    </dgm:pt>
    <dgm:pt modelId="{A2FCEA7D-52CB-4ABE-B69C-6E4C6EA41F9A}" type="pres">
      <dgm:prSet presAssocID="{CA7C148B-B08E-4DEB-A834-5FAF951A992D}" presName="diagram" presStyleCnt="0">
        <dgm:presLayoutVars>
          <dgm:dir/>
          <dgm:resizeHandles val="exact"/>
        </dgm:presLayoutVars>
      </dgm:prSet>
      <dgm:spPr/>
    </dgm:pt>
    <dgm:pt modelId="{F4FBF126-0E7A-421D-A7F2-8AD241D11605}" type="pres">
      <dgm:prSet presAssocID="{E575DA6B-B3CE-4638-B2EB-ECFF94FE6DB3}" presName="node" presStyleLbl="node1" presStyleIdx="0" presStyleCnt="5">
        <dgm:presLayoutVars>
          <dgm:bulletEnabled val="1"/>
        </dgm:presLayoutVars>
      </dgm:prSet>
      <dgm:spPr/>
    </dgm:pt>
    <dgm:pt modelId="{6FCBB06E-3DB4-40FF-89DC-9B2F6786BADA}" type="pres">
      <dgm:prSet presAssocID="{E1BCF880-1B4F-4C76-AE90-262CB94462CC}" presName="sibTrans" presStyleCnt="0"/>
      <dgm:spPr/>
    </dgm:pt>
    <dgm:pt modelId="{E2FE72E9-367F-4735-BB05-6D80FDF73F22}" type="pres">
      <dgm:prSet presAssocID="{E0BAAD88-6C6A-4E6A-BB20-230AC9856473}" presName="node" presStyleLbl="node1" presStyleIdx="1" presStyleCnt="5">
        <dgm:presLayoutVars>
          <dgm:bulletEnabled val="1"/>
        </dgm:presLayoutVars>
      </dgm:prSet>
      <dgm:spPr/>
    </dgm:pt>
    <dgm:pt modelId="{2E9BA41D-353E-4A3B-92A7-EB1DD5D48007}" type="pres">
      <dgm:prSet presAssocID="{8B8CEE61-722D-4C6D-B889-09B42EDE7DC2}" presName="sibTrans" presStyleCnt="0"/>
      <dgm:spPr/>
    </dgm:pt>
    <dgm:pt modelId="{EBFD563B-D4E8-4F5D-8645-4A65E6871A62}" type="pres">
      <dgm:prSet presAssocID="{D781E755-8CD3-4F25-9840-3A18B9785139}" presName="node" presStyleLbl="node1" presStyleIdx="2" presStyleCnt="5">
        <dgm:presLayoutVars>
          <dgm:bulletEnabled val="1"/>
        </dgm:presLayoutVars>
      </dgm:prSet>
      <dgm:spPr/>
    </dgm:pt>
    <dgm:pt modelId="{80024E7A-C478-49F9-B137-C7D061CF6994}" type="pres">
      <dgm:prSet presAssocID="{A2308238-746C-4D72-A740-A8783956837F}" presName="sibTrans" presStyleCnt="0"/>
      <dgm:spPr/>
    </dgm:pt>
    <dgm:pt modelId="{CA235A34-7B5B-4586-91C1-E7EC32BF825D}" type="pres">
      <dgm:prSet presAssocID="{815F920B-A291-4DD1-B256-DB260FB5F083}" presName="node" presStyleLbl="node1" presStyleIdx="3" presStyleCnt="5">
        <dgm:presLayoutVars>
          <dgm:bulletEnabled val="1"/>
        </dgm:presLayoutVars>
      </dgm:prSet>
      <dgm:spPr/>
    </dgm:pt>
    <dgm:pt modelId="{7E22505D-6ED3-46E1-90AE-55A21BFA9438}" type="pres">
      <dgm:prSet presAssocID="{748A97EE-54E9-42F1-AE7A-67605283F81E}" presName="sibTrans" presStyleCnt="0"/>
      <dgm:spPr/>
    </dgm:pt>
    <dgm:pt modelId="{0E8411F8-A9A5-4372-8D3F-38BFDF5DF57B}" type="pres">
      <dgm:prSet presAssocID="{181B4F10-A985-4829-8BFA-FC15893D597F}" presName="node" presStyleLbl="node1" presStyleIdx="4" presStyleCnt="5">
        <dgm:presLayoutVars>
          <dgm:bulletEnabled val="1"/>
        </dgm:presLayoutVars>
      </dgm:prSet>
      <dgm:spPr/>
    </dgm:pt>
  </dgm:ptLst>
  <dgm:cxnLst>
    <dgm:cxn modelId="{FFB00C20-8647-44B2-8E52-F9AFA63F875C}" srcId="{CA7C148B-B08E-4DEB-A834-5FAF951A992D}" destId="{815F920B-A291-4DD1-B256-DB260FB5F083}" srcOrd="3" destOrd="0" parTransId="{81A7ED48-FF73-4E41-9011-5EC89E16D969}" sibTransId="{748A97EE-54E9-42F1-AE7A-67605283F81E}"/>
    <dgm:cxn modelId="{3392D031-DA94-474B-8D28-6A503FE6610E}" type="presOf" srcId="{181B4F10-A985-4829-8BFA-FC15893D597F}" destId="{0E8411F8-A9A5-4372-8D3F-38BFDF5DF57B}" srcOrd="0" destOrd="0" presId="urn:microsoft.com/office/officeart/2005/8/layout/default"/>
    <dgm:cxn modelId="{08243773-EADE-4E94-87DB-F610D8901EF0}" srcId="{CA7C148B-B08E-4DEB-A834-5FAF951A992D}" destId="{D781E755-8CD3-4F25-9840-3A18B9785139}" srcOrd="2" destOrd="0" parTransId="{DBD554FD-AAFA-4567-9BA0-2A3C6E1186CD}" sibTransId="{A2308238-746C-4D72-A740-A8783956837F}"/>
    <dgm:cxn modelId="{31130259-D7CB-4D7F-B0FA-F9C4B8D7CBA8}" type="presOf" srcId="{D781E755-8CD3-4F25-9840-3A18B9785139}" destId="{EBFD563B-D4E8-4F5D-8645-4A65E6871A62}" srcOrd="0" destOrd="0" presId="urn:microsoft.com/office/officeart/2005/8/layout/default"/>
    <dgm:cxn modelId="{34004B59-CC52-403E-A26D-B1BE99C506ED}" type="presOf" srcId="{815F920B-A291-4DD1-B256-DB260FB5F083}" destId="{CA235A34-7B5B-4586-91C1-E7EC32BF825D}" srcOrd="0" destOrd="0" presId="urn:microsoft.com/office/officeart/2005/8/layout/default"/>
    <dgm:cxn modelId="{750EBF8A-C62E-448B-9EE9-F268AE800F89}" srcId="{CA7C148B-B08E-4DEB-A834-5FAF951A992D}" destId="{E575DA6B-B3CE-4638-B2EB-ECFF94FE6DB3}" srcOrd="0" destOrd="0" parTransId="{A07A8AC6-C0C2-4226-8474-93998D1C9428}" sibTransId="{E1BCF880-1B4F-4C76-AE90-262CB94462CC}"/>
    <dgm:cxn modelId="{525AFE8E-53F7-4063-BCE7-2387AA59FEB6}" type="presOf" srcId="{E575DA6B-B3CE-4638-B2EB-ECFF94FE6DB3}" destId="{F4FBF126-0E7A-421D-A7F2-8AD241D11605}" srcOrd="0" destOrd="0" presId="urn:microsoft.com/office/officeart/2005/8/layout/default"/>
    <dgm:cxn modelId="{5B374096-176B-440B-B2EF-6D7C89F306A0}" type="presOf" srcId="{E0BAAD88-6C6A-4E6A-BB20-230AC9856473}" destId="{E2FE72E9-367F-4735-BB05-6D80FDF73F22}" srcOrd="0" destOrd="0" presId="urn:microsoft.com/office/officeart/2005/8/layout/default"/>
    <dgm:cxn modelId="{BA82E6C6-DD03-4A27-8F15-EBC9B03E8423}" srcId="{CA7C148B-B08E-4DEB-A834-5FAF951A992D}" destId="{181B4F10-A985-4829-8BFA-FC15893D597F}" srcOrd="4" destOrd="0" parTransId="{6F5F52D8-E3E8-4CC8-BBAE-F8C8430260BE}" sibTransId="{B9EB7EBC-1BF9-476D-8F33-64D5185F3A4B}"/>
    <dgm:cxn modelId="{E94C46D4-2652-4246-931D-005CC4915557}" type="presOf" srcId="{CA7C148B-B08E-4DEB-A834-5FAF951A992D}" destId="{A2FCEA7D-52CB-4ABE-B69C-6E4C6EA41F9A}" srcOrd="0" destOrd="0" presId="urn:microsoft.com/office/officeart/2005/8/layout/default"/>
    <dgm:cxn modelId="{0F9FDFFF-B14A-4119-B975-A18BC9D93819}" srcId="{CA7C148B-B08E-4DEB-A834-5FAF951A992D}" destId="{E0BAAD88-6C6A-4E6A-BB20-230AC9856473}" srcOrd="1" destOrd="0" parTransId="{D75993BF-4471-4C83-A067-86CC3CDAD6E9}" sibTransId="{8B8CEE61-722D-4C6D-B889-09B42EDE7DC2}"/>
    <dgm:cxn modelId="{D4B46D4F-6C22-4797-A09E-291A54C46B58}" type="presParOf" srcId="{A2FCEA7D-52CB-4ABE-B69C-6E4C6EA41F9A}" destId="{F4FBF126-0E7A-421D-A7F2-8AD241D11605}" srcOrd="0" destOrd="0" presId="urn:microsoft.com/office/officeart/2005/8/layout/default"/>
    <dgm:cxn modelId="{F3C6FD61-55FD-49AC-BD03-26947A9FAD31}" type="presParOf" srcId="{A2FCEA7D-52CB-4ABE-B69C-6E4C6EA41F9A}" destId="{6FCBB06E-3DB4-40FF-89DC-9B2F6786BADA}" srcOrd="1" destOrd="0" presId="urn:microsoft.com/office/officeart/2005/8/layout/default"/>
    <dgm:cxn modelId="{3E53FAC0-C978-4E14-B84A-48B5EDCB5C6D}" type="presParOf" srcId="{A2FCEA7D-52CB-4ABE-B69C-6E4C6EA41F9A}" destId="{E2FE72E9-367F-4735-BB05-6D80FDF73F22}" srcOrd="2" destOrd="0" presId="urn:microsoft.com/office/officeart/2005/8/layout/default"/>
    <dgm:cxn modelId="{B542695A-4CA9-4ADF-BF42-5FEC7E998806}" type="presParOf" srcId="{A2FCEA7D-52CB-4ABE-B69C-6E4C6EA41F9A}" destId="{2E9BA41D-353E-4A3B-92A7-EB1DD5D48007}" srcOrd="3" destOrd="0" presId="urn:microsoft.com/office/officeart/2005/8/layout/default"/>
    <dgm:cxn modelId="{E10AD4E2-FE45-4790-BA61-25C3DBE8EAD9}" type="presParOf" srcId="{A2FCEA7D-52CB-4ABE-B69C-6E4C6EA41F9A}" destId="{EBFD563B-D4E8-4F5D-8645-4A65E6871A62}" srcOrd="4" destOrd="0" presId="urn:microsoft.com/office/officeart/2005/8/layout/default"/>
    <dgm:cxn modelId="{BA68F45A-B93B-4504-B9A5-5B10081A662B}" type="presParOf" srcId="{A2FCEA7D-52CB-4ABE-B69C-6E4C6EA41F9A}" destId="{80024E7A-C478-49F9-B137-C7D061CF6994}" srcOrd="5" destOrd="0" presId="urn:microsoft.com/office/officeart/2005/8/layout/default"/>
    <dgm:cxn modelId="{3CE3F6EB-CF52-49F9-80F1-D6CC0022B91D}" type="presParOf" srcId="{A2FCEA7D-52CB-4ABE-B69C-6E4C6EA41F9A}" destId="{CA235A34-7B5B-4586-91C1-E7EC32BF825D}" srcOrd="6" destOrd="0" presId="urn:microsoft.com/office/officeart/2005/8/layout/default"/>
    <dgm:cxn modelId="{5C0FAD2F-9FEB-44DE-9A68-2DB5D04E8CDE}" type="presParOf" srcId="{A2FCEA7D-52CB-4ABE-B69C-6E4C6EA41F9A}" destId="{7E22505D-6ED3-46E1-90AE-55A21BFA9438}" srcOrd="7" destOrd="0" presId="urn:microsoft.com/office/officeart/2005/8/layout/default"/>
    <dgm:cxn modelId="{FC431FD0-B52C-458A-A8F2-BE7291083C4A}" type="presParOf" srcId="{A2FCEA7D-52CB-4ABE-B69C-6E4C6EA41F9A}" destId="{0E8411F8-A9A5-4372-8D3F-38BFDF5DF57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7A4E88-4863-4BC7-A485-D243A9DF5F6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F4B65F7-84C8-4305-8C8D-EA030673A79B}">
      <dgm:prSet/>
      <dgm:spPr/>
      <dgm:t>
        <a:bodyPr/>
        <a:lstStyle/>
        <a:p>
          <a:pPr>
            <a:defRPr cap="all"/>
          </a:pPr>
          <a:r>
            <a:rPr lang="en-US"/>
            <a:t>Self Awareness</a:t>
          </a:r>
        </a:p>
      </dgm:t>
    </dgm:pt>
    <dgm:pt modelId="{6EF18C7A-A950-4250-AAF2-6F44903A1CC2}" type="parTrans" cxnId="{5F565B56-D0C5-4B4E-ADFD-3C1CC936AD46}">
      <dgm:prSet/>
      <dgm:spPr/>
      <dgm:t>
        <a:bodyPr/>
        <a:lstStyle/>
        <a:p>
          <a:endParaRPr lang="en-US"/>
        </a:p>
      </dgm:t>
    </dgm:pt>
    <dgm:pt modelId="{5C2557BB-0B46-4A02-AF00-EA729E84A7A6}" type="sibTrans" cxnId="{5F565B56-D0C5-4B4E-ADFD-3C1CC936AD46}">
      <dgm:prSet/>
      <dgm:spPr/>
      <dgm:t>
        <a:bodyPr/>
        <a:lstStyle/>
        <a:p>
          <a:endParaRPr lang="en-US"/>
        </a:p>
      </dgm:t>
    </dgm:pt>
    <dgm:pt modelId="{4FF94DC9-7DEF-422E-AF2A-5133B92631CE}">
      <dgm:prSet/>
      <dgm:spPr/>
      <dgm:t>
        <a:bodyPr/>
        <a:lstStyle/>
        <a:p>
          <a:pPr>
            <a:defRPr cap="all"/>
          </a:pPr>
          <a:r>
            <a:rPr lang="en-US"/>
            <a:t>Active Listening/Non-Verbal Communication</a:t>
          </a:r>
        </a:p>
      </dgm:t>
    </dgm:pt>
    <dgm:pt modelId="{AF136492-C484-47E0-B97B-45D42919DE57}" type="parTrans" cxnId="{783778A1-6163-4548-96EA-16FAAA3C0C82}">
      <dgm:prSet/>
      <dgm:spPr/>
      <dgm:t>
        <a:bodyPr/>
        <a:lstStyle/>
        <a:p>
          <a:endParaRPr lang="en-US"/>
        </a:p>
      </dgm:t>
    </dgm:pt>
    <dgm:pt modelId="{6C1B3AAA-870C-4958-9F44-4FA6BD5957D9}" type="sibTrans" cxnId="{783778A1-6163-4548-96EA-16FAAA3C0C82}">
      <dgm:prSet/>
      <dgm:spPr/>
      <dgm:t>
        <a:bodyPr/>
        <a:lstStyle/>
        <a:p>
          <a:endParaRPr lang="en-US"/>
        </a:p>
      </dgm:t>
    </dgm:pt>
    <dgm:pt modelId="{FAF3111E-23BD-41D0-BEE7-28CEF3BB76EB}">
      <dgm:prSet/>
      <dgm:spPr/>
      <dgm:t>
        <a:bodyPr/>
        <a:lstStyle/>
        <a:p>
          <a:pPr>
            <a:defRPr cap="all"/>
          </a:pPr>
          <a:r>
            <a:rPr lang="en-US"/>
            <a:t>Managing Multiple Perspectives</a:t>
          </a:r>
        </a:p>
      </dgm:t>
    </dgm:pt>
    <dgm:pt modelId="{E5DCE8A1-C610-42C6-B5E3-651724410F96}" type="parTrans" cxnId="{A05D12A9-4997-404D-A494-D6FC8FC0DBC3}">
      <dgm:prSet/>
      <dgm:spPr/>
      <dgm:t>
        <a:bodyPr/>
        <a:lstStyle/>
        <a:p>
          <a:endParaRPr lang="en-US"/>
        </a:p>
      </dgm:t>
    </dgm:pt>
    <dgm:pt modelId="{ABA9ECC5-399C-4EDB-8586-8A56B2D711F7}" type="sibTrans" cxnId="{A05D12A9-4997-404D-A494-D6FC8FC0DBC3}">
      <dgm:prSet/>
      <dgm:spPr/>
      <dgm:t>
        <a:bodyPr/>
        <a:lstStyle/>
        <a:p>
          <a:endParaRPr lang="en-US"/>
        </a:p>
      </dgm:t>
    </dgm:pt>
    <dgm:pt modelId="{6073BEA0-9D5E-4042-BE8C-FDFD66897B0C}">
      <dgm:prSet/>
      <dgm:spPr/>
      <dgm:t>
        <a:bodyPr/>
        <a:lstStyle/>
        <a:p>
          <a:pPr>
            <a:defRPr cap="all"/>
          </a:pPr>
          <a:r>
            <a:rPr lang="en-US"/>
            <a:t>Mindfulness</a:t>
          </a:r>
        </a:p>
      </dgm:t>
    </dgm:pt>
    <dgm:pt modelId="{577C2F8A-2F3A-4F63-878F-4B0D9D9ED62B}" type="parTrans" cxnId="{8E7EDB6C-87DB-47D3-AE81-FBABA0BDE63A}">
      <dgm:prSet/>
      <dgm:spPr/>
      <dgm:t>
        <a:bodyPr/>
        <a:lstStyle/>
        <a:p>
          <a:endParaRPr lang="en-US"/>
        </a:p>
      </dgm:t>
    </dgm:pt>
    <dgm:pt modelId="{FDA3B2B5-A9D5-44FF-91E8-92F66351A79E}" type="sibTrans" cxnId="{8E7EDB6C-87DB-47D3-AE81-FBABA0BDE63A}">
      <dgm:prSet/>
      <dgm:spPr/>
      <dgm:t>
        <a:bodyPr/>
        <a:lstStyle/>
        <a:p>
          <a:endParaRPr lang="en-US"/>
        </a:p>
      </dgm:t>
    </dgm:pt>
    <dgm:pt modelId="{16E926FB-AF13-4B66-9505-CF2251EEF070}" type="pres">
      <dgm:prSet presAssocID="{067A4E88-4863-4BC7-A485-D243A9DF5F61}" presName="diagram" presStyleCnt="0">
        <dgm:presLayoutVars>
          <dgm:dir/>
          <dgm:resizeHandles val="exact"/>
        </dgm:presLayoutVars>
      </dgm:prSet>
      <dgm:spPr/>
    </dgm:pt>
    <dgm:pt modelId="{B687D6CD-8E27-4A8A-91F5-7251D2940DF0}" type="pres">
      <dgm:prSet presAssocID="{6F4B65F7-84C8-4305-8C8D-EA030673A79B}" presName="node" presStyleLbl="node1" presStyleIdx="0" presStyleCnt="4">
        <dgm:presLayoutVars>
          <dgm:bulletEnabled val="1"/>
        </dgm:presLayoutVars>
      </dgm:prSet>
      <dgm:spPr/>
    </dgm:pt>
    <dgm:pt modelId="{965D9337-80A1-4E30-BF93-CB8F3A3479CE}" type="pres">
      <dgm:prSet presAssocID="{5C2557BB-0B46-4A02-AF00-EA729E84A7A6}" presName="sibTrans" presStyleCnt="0"/>
      <dgm:spPr/>
    </dgm:pt>
    <dgm:pt modelId="{DFB4A14A-FB54-41C7-9899-66508E09C4E4}" type="pres">
      <dgm:prSet presAssocID="{4FF94DC9-7DEF-422E-AF2A-5133B92631CE}" presName="node" presStyleLbl="node1" presStyleIdx="1" presStyleCnt="4">
        <dgm:presLayoutVars>
          <dgm:bulletEnabled val="1"/>
        </dgm:presLayoutVars>
      </dgm:prSet>
      <dgm:spPr/>
    </dgm:pt>
    <dgm:pt modelId="{E1102F1B-5D6E-4FEF-99C1-468C865780CC}" type="pres">
      <dgm:prSet presAssocID="{6C1B3AAA-870C-4958-9F44-4FA6BD5957D9}" presName="sibTrans" presStyleCnt="0"/>
      <dgm:spPr/>
    </dgm:pt>
    <dgm:pt modelId="{FFB7DFA7-F6D0-44D4-803E-9508F636AE24}" type="pres">
      <dgm:prSet presAssocID="{FAF3111E-23BD-41D0-BEE7-28CEF3BB76EB}" presName="node" presStyleLbl="node1" presStyleIdx="2" presStyleCnt="4">
        <dgm:presLayoutVars>
          <dgm:bulletEnabled val="1"/>
        </dgm:presLayoutVars>
      </dgm:prSet>
      <dgm:spPr/>
    </dgm:pt>
    <dgm:pt modelId="{650DDC59-47FA-4631-9340-85E0D267F070}" type="pres">
      <dgm:prSet presAssocID="{ABA9ECC5-399C-4EDB-8586-8A56B2D711F7}" presName="sibTrans" presStyleCnt="0"/>
      <dgm:spPr/>
    </dgm:pt>
    <dgm:pt modelId="{7892F08E-D2B9-4A60-A31E-B556C1082DD5}" type="pres">
      <dgm:prSet presAssocID="{6073BEA0-9D5E-4042-BE8C-FDFD66897B0C}" presName="node" presStyleLbl="node1" presStyleIdx="3" presStyleCnt="4">
        <dgm:presLayoutVars>
          <dgm:bulletEnabled val="1"/>
        </dgm:presLayoutVars>
      </dgm:prSet>
      <dgm:spPr/>
    </dgm:pt>
  </dgm:ptLst>
  <dgm:cxnLst>
    <dgm:cxn modelId="{0CF5BE5C-D6A6-4B44-BE55-A3F0C6505FFE}" type="presOf" srcId="{4FF94DC9-7DEF-422E-AF2A-5133B92631CE}" destId="{DFB4A14A-FB54-41C7-9899-66508E09C4E4}" srcOrd="0" destOrd="0" presId="urn:microsoft.com/office/officeart/2005/8/layout/default"/>
    <dgm:cxn modelId="{BFE5A660-8480-4E77-B9EB-DA098387F556}" type="presOf" srcId="{067A4E88-4863-4BC7-A485-D243A9DF5F61}" destId="{16E926FB-AF13-4B66-9505-CF2251EEF070}" srcOrd="0" destOrd="0" presId="urn:microsoft.com/office/officeart/2005/8/layout/default"/>
    <dgm:cxn modelId="{8E7EDB6C-87DB-47D3-AE81-FBABA0BDE63A}" srcId="{067A4E88-4863-4BC7-A485-D243A9DF5F61}" destId="{6073BEA0-9D5E-4042-BE8C-FDFD66897B0C}" srcOrd="3" destOrd="0" parTransId="{577C2F8A-2F3A-4F63-878F-4B0D9D9ED62B}" sibTransId="{FDA3B2B5-A9D5-44FF-91E8-92F66351A79E}"/>
    <dgm:cxn modelId="{5F565B56-D0C5-4B4E-ADFD-3C1CC936AD46}" srcId="{067A4E88-4863-4BC7-A485-D243A9DF5F61}" destId="{6F4B65F7-84C8-4305-8C8D-EA030673A79B}" srcOrd="0" destOrd="0" parTransId="{6EF18C7A-A950-4250-AAF2-6F44903A1CC2}" sibTransId="{5C2557BB-0B46-4A02-AF00-EA729E84A7A6}"/>
    <dgm:cxn modelId="{2EC0FF98-217F-48A5-B589-1AEA82CA51D9}" type="presOf" srcId="{6073BEA0-9D5E-4042-BE8C-FDFD66897B0C}" destId="{7892F08E-D2B9-4A60-A31E-B556C1082DD5}" srcOrd="0" destOrd="0" presId="urn:microsoft.com/office/officeart/2005/8/layout/default"/>
    <dgm:cxn modelId="{783778A1-6163-4548-96EA-16FAAA3C0C82}" srcId="{067A4E88-4863-4BC7-A485-D243A9DF5F61}" destId="{4FF94DC9-7DEF-422E-AF2A-5133B92631CE}" srcOrd="1" destOrd="0" parTransId="{AF136492-C484-47E0-B97B-45D42919DE57}" sibTransId="{6C1B3AAA-870C-4958-9F44-4FA6BD5957D9}"/>
    <dgm:cxn modelId="{A05D12A9-4997-404D-A494-D6FC8FC0DBC3}" srcId="{067A4E88-4863-4BC7-A485-D243A9DF5F61}" destId="{FAF3111E-23BD-41D0-BEE7-28CEF3BB76EB}" srcOrd="2" destOrd="0" parTransId="{E5DCE8A1-C610-42C6-B5E3-651724410F96}" sibTransId="{ABA9ECC5-399C-4EDB-8586-8A56B2D711F7}"/>
    <dgm:cxn modelId="{97AE7CDE-EC3A-4367-BB54-592AEF9042C8}" type="presOf" srcId="{FAF3111E-23BD-41D0-BEE7-28CEF3BB76EB}" destId="{FFB7DFA7-F6D0-44D4-803E-9508F636AE24}" srcOrd="0" destOrd="0" presId="urn:microsoft.com/office/officeart/2005/8/layout/default"/>
    <dgm:cxn modelId="{5B0D5CE7-C1A2-4319-95B0-8D86E45B9CC4}" type="presOf" srcId="{6F4B65F7-84C8-4305-8C8D-EA030673A79B}" destId="{B687D6CD-8E27-4A8A-91F5-7251D2940DF0}" srcOrd="0" destOrd="0" presId="urn:microsoft.com/office/officeart/2005/8/layout/default"/>
    <dgm:cxn modelId="{E4830B24-A1E6-4807-B54E-B8DCD5B8D2FF}" type="presParOf" srcId="{16E926FB-AF13-4B66-9505-CF2251EEF070}" destId="{B687D6CD-8E27-4A8A-91F5-7251D2940DF0}" srcOrd="0" destOrd="0" presId="urn:microsoft.com/office/officeart/2005/8/layout/default"/>
    <dgm:cxn modelId="{7CC5FC4D-17B8-4186-95FC-88C39FAC48CB}" type="presParOf" srcId="{16E926FB-AF13-4B66-9505-CF2251EEF070}" destId="{965D9337-80A1-4E30-BF93-CB8F3A3479CE}" srcOrd="1" destOrd="0" presId="urn:microsoft.com/office/officeart/2005/8/layout/default"/>
    <dgm:cxn modelId="{D07F223E-5DC1-47CC-B80E-DF9C8264732B}" type="presParOf" srcId="{16E926FB-AF13-4B66-9505-CF2251EEF070}" destId="{DFB4A14A-FB54-41C7-9899-66508E09C4E4}" srcOrd="2" destOrd="0" presId="urn:microsoft.com/office/officeart/2005/8/layout/default"/>
    <dgm:cxn modelId="{17414396-3AA3-4663-AFEC-565DB7A98350}" type="presParOf" srcId="{16E926FB-AF13-4B66-9505-CF2251EEF070}" destId="{E1102F1B-5D6E-4FEF-99C1-468C865780CC}" srcOrd="3" destOrd="0" presId="urn:microsoft.com/office/officeart/2005/8/layout/default"/>
    <dgm:cxn modelId="{E6233FEA-1317-47E6-9D36-A11D19D6895F}" type="presParOf" srcId="{16E926FB-AF13-4B66-9505-CF2251EEF070}" destId="{FFB7DFA7-F6D0-44D4-803E-9508F636AE24}" srcOrd="4" destOrd="0" presId="urn:microsoft.com/office/officeart/2005/8/layout/default"/>
    <dgm:cxn modelId="{EC9C53F3-C241-4931-8A26-A15F43CDD6A2}" type="presParOf" srcId="{16E926FB-AF13-4B66-9505-CF2251EEF070}" destId="{650DDC59-47FA-4631-9340-85E0D267F070}" srcOrd="5" destOrd="0" presId="urn:microsoft.com/office/officeart/2005/8/layout/default"/>
    <dgm:cxn modelId="{0EFCA07D-006A-47A7-A3C4-53097940ACFB}" type="presParOf" srcId="{16E926FB-AF13-4B66-9505-CF2251EEF070}" destId="{7892F08E-D2B9-4A60-A31E-B556C1082DD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3E7549-219A-4B77-9EA4-D8ECF6E243D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373C94-1753-45AB-AC33-E79DBD311E9E}">
      <dgm:prSet/>
      <dgm:spPr/>
      <dgm:t>
        <a:bodyPr/>
        <a:lstStyle/>
        <a:p>
          <a:r>
            <a:rPr lang="en-US"/>
            <a:t>Requires Action	</a:t>
          </a:r>
        </a:p>
      </dgm:t>
    </dgm:pt>
    <dgm:pt modelId="{6316DA46-83DA-4758-85A7-A9E73DF339EA}" type="parTrans" cxnId="{7FCC86B0-35B4-4771-AD40-A4F5D4DE17E2}">
      <dgm:prSet/>
      <dgm:spPr/>
      <dgm:t>
        <a:bodyPr/>
        <a:lstStyle/>
        <a:p>
          <a:endParaRPr lang="en-US"/>
        </a:p>
      </dgm:t>
    </dgm:pt>
    <dgm:pt modelId="{D9C06818-59B6-4D9D-995E-B119C92D797E}" type="sibTrans" cxnId="{7FCC86B0-35B4-4771-AD40-A4F5D4DE17E2}">
      <dgm:prSet/>
      <dgm:spPr/>
      <dgm:t>
        <a:bodyPr/>
        <a:lstStyle/>
        <a:p>
          <a:endParaRPr lang="en-US"/>
        </a:p>
      </dgm:t>
    </dgm:pt>
    <dgm:pt modelId="{2EABB3C3-E9B0-4C75-933F-95F33BB1A209}">
      <dgm:prSet/>
      <dgm:spPr/>
      <dgm:t>
        <a:bodyPr/>
        <a:lstStyle/>
        <a:p>
          <a:r>
            <a:rPr lang="en-US"/>
            <a:t>Verbal and Non-Verbal</a:t>
          </a:r>
        </a:p>
      </dgm:t>
    </dgm:pt>
    <dgm:pt modelId="{2325317F-50E9-446A-98A2-B22795C6ECA5}" type="parTrans" cxnId="{0F030255-8428-42A7-981E-B440B5811BD9}">
      <dgm:prSet/>
      <dgm:spPr/>
      <dgm:t>
        <a:bodyPr/>
        <a:lstStyle/>
        <a:p>
          <a:endParaRPr lang="en-US"/>
        </a:p>
      </dgm:t>
    </dgm:pt>
    <dgm:pt modelId="{EB5D0300-DEDC-43F6-9993-D8D4FACEF6E7}" type="sibTrans" cxnId="{0F030255-8428-42A7-981E-B440B5811BD9}">
      <dgm:prSet/>
      <dgm:spPr/>
      <dgm:t>
        <a:bodyPr/>
        <a:lstStyle/>
        <a:p>
          <a:endParaRPr lang="en-US"/>
        </a:p>
      </dgm:t>
    </dgm:pt>
    <dgm:pt modelId="{BCF97056-348D-4A6B-8964-C6C1B644729C}">
      <dgm:prSet/>
      <dgm:spPr/>
      <dgm:t>
        <a:bodyPr/>
        <a:lstStyle/>
        <a:p>
          <a:r>
            <a:rPr lang="en-US"/>
            <a:t>Summarization</a:t>
          </a:r>
        </a:p>
      </dgm:t>
    </dgm:pt>
    <dgm:pt modelId="{ADD35137-0B67-4951-8285-62670911D59C}" type="parTrans" cxnId="{4BCEA7AB-A663-4008-85A6-BB8F7B1A2AB8}">
      <dgm:prSet/>
      <dgm:spPr/>
      <dgm:t>
        <a:bodyPr/>
        <a:lstStyle/>
        <a:p>
          <a:endParaRPr lang="en-US"/>
        </a:p>
      </dgm:t>
    </dgm:pt>
    <dgm:pt modelId="{86691AA4-6D1E-4EFA-9FAC-F55A988240C9}" type="sibTrans" cxnId="{4BCEA7AB-A663-4008-85A6-BB8F7B1A2AB8}">
      <dgm:prSet/>
      <dgm:spPr/>
      <dgm:t>
        <a:bodyPr/>
        <a:lstStyle/>
        <a:p>
          <a:endParaRPr lang="en-US"/>
        </a:p>
      </dgm:t>
    </dgm:pt>
    <dgm:pt modelId="{ABD884E7-6D6F-498A-AD03-B30B62332F58}">
      <dgm:prSet/>
      <dgm:spPr/>
      <dgm:t>
        <a:bodyPr/>
        <a:lstStyle/>
        <a:p>
          <a:r>
            <a:rPr lang="en-US"/>
            <a:t>Focus on others</a:t>
          </a:r>
        </a:p>
      </dgm:t>
    </dgm:pt>
    <dgm:pt modelId="{2DD06217-6E35-4AEB-8DB4-CA566B4153CE}" type="parTrans" cxnId="{3365849A-721E-44B7-84E3-6E796C539ACC}">
      <dgm:prSet/>
      <dgm:spPr/>
      <dgm:t>
        <a:bodyPr/>
        <a:lstStyle/>
        <a:p>
          <a:endParaRPr lang="en-US"/>
        </a:p>
      </dgm:t>
    </dgm:pt>
    <dgm:pt modelId="{E5FDB1BD-67B0-4428-A5C9-D762DCD55B97}" type="sibTrans" cxnId="{3365849A-721E-44B7-84E3-6E796C539ACC}">
      <dgm:prSet/>
      <dgm:spPr/>
      <dgm:t>
        <a:bodyPr/>
        <a:lstStyle/>
        <a:p>
          <a:endParaRPr lang="en-US"/>
        </a:p>
      </dgm:t>
    </dgm:pt>
    <dgm:pt modelId="{3F5AD802-9D0C-4F5C-AE7C-D9769D1ADDB4}" type="pres">
      <dgm:prSet presAssocID="{2F3E7549-219A-4B77-9EA4-D8ECF6E243DA}" presName="root" presStyleCnt="0">
        <dgm:presLayoutVars>
          <dgm:dir/>
          <dgm:resizeHandles val="exact"/>
        </dgm:presLayoutVars>
      </dgm:prSet>
      <dgm:spPr/>
    </dgm:pt>
    <dgm:pt modelId="{87705B6F-505D-469A-9329-E9FFE0E78796}" type="pres">
      <dgm:prSet presAssocID="{40373C94-1753-45AB-AC33-E79DBD311E9E}" presName="compNode" presStyleCnt="0"/>
      <dgm:spPr/>
    </dgm:pt>
    <dgm:pt modelId="{4CCBB8BB-3EBD-4F35-B590-EB5BE795EC1D}" type="pres">
      <dgm:prSet presAssocID="{40373C94-1753-45AB-AC33-E79DBD311E9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559C6EC-78AD-4A23-AC15-CE2AE02A0207}" type="pres">
      <dgm:prSet presAssocID="{40373C94-1753-45AB-AC33-E79DBD311E9E}" presName="spaceRect" presStyleCnt="0"/>
      <dgm:spPr/>
    </dgm:pt>
    <dgm:pt modelId="{A6987E34-1E2F-455E-822D-DB7E20B5B804}" type="pres">
      <dgm:prSet presAssocID="{40373C94-1753-45AB-AC33-E79DBD311E9E}" presName="textRect" presStyleLbl="revTx" presStyleIdx="0" presStyleCnt="4">
        <dgm:presLayoutVars>
          <dgm:chMax val="1"/>
          <dgm:chPref val="1"/>
        </dgm:presLayoutVars>
      </dgm:prSet>
      <dgm:spPr/>
    </dgm:pt>
    <dgm:pt modelId="{6486BA6D-F068-4A85-90F7-B06BF5FC652B}" type="pres">
      <dgm:prSet presAssocID="{D9C06818-59B6-4D9D-995E-B119C92D797E}" presName="sibTrans" presStyleCnt="0"/>
      <dgm:spPr/>
    </dgm:pt>
    <dgm:pt modelId="{E6BD5686-8A4A-4471-A287-2927A9739550}" type="pres">
      <dgm:prSet presAssocID="{2EABB3C3-E9B0-4C75-933F-95F33BB1A209}" presName="compNode" presStyleCnt="0"/>
      <dgm:spPr/>
    </dgm:pt>
    <dgm:pt modelId="{6CC97DFF-399A-407C-A9ED-8C7AE1B7A003}" type="pres">
      <dgm:prSet presAssocID="{2EABB3C3-E9B0-4C75-933F-95F33BB1A2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B424D1F-3D06-40EF-9DA0-012980A9B02B}" type="pres">
      <dgm:prSet presAssocID="{2EABB3C3-E9B0-4C75-933F-95F33BB1A209}" presName="spaceRect" presStyleCnt="0"/>
      <dgm:spPr/>
    </dgm:pt>
    <dgm:pt modelId="{540D77F0-9791-413A-9098-493A7C44E791}" type="pres">
      <dgm:prSet presAssocID="{2EABB3C3-E9B0-4C75-933F-95F33BB1A209}" presName="textRect" presStyleLbl="revTx" presStyleIdx="1" presStyleCnt="4">
        <dgm:presLayoutVars>
          <dgm:chMax val="1"/>
          <dgm:chPref val="1"/>
        </dgm:presLayoutVars>
      </dgm:prSet>
      <dgm:spPr/>
    </dgm:pt>
    <dgm:pt modelId="{05059A27-E3C8-417C-8C46-3C99FC6C444A}" type="pres">
      <dgm:prSet presAssocID="{EB5D0300-DEDC-43F6-9993-D8D4FACEF6E7}" presName="sibTrans" presStyleCnt="0"/>
      <dgm:spPr/>
    </dgm:pt>
    <dgm:pt modelId="{715BC0FE-5B6F-495E-BF9D-9239856504D5}" type="pres">
      <dgm:prSet presAssocID="{BCF97056-348D-4A6B-8964-C6C1B644729C}" presName="compNode" presStyleCnt="0"/>
      <dgm:spPr/>
    </dgm:pt>
    <dgm:pt modelId="{BD632F28-FCC6-4573-8A9C-F3A200888C4D}" type="pres">
      <dgm:prSet presAssocID="{BCF97056-348D-4A6B-8964-C6C1B644729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CE60D2C0-6415-4C69-9FDF-D01B73F82163}" type="pres">
      <dgm:prSet presAssocID="{BCF97056-348D-4A6B-8964-C6C1B644729C}" presName="spaceRect" presStyleCnt="0"/>
      <dgm:spPr/>
    </dgm:pt>
    <dgm:pt modelId="{0DF68A5B-204E-4579-AA90-334514AFDFC5}" type="pres">
      <dgm:prSet presAssocID="{BCF97056-348D-4A6B-8964-C6C1B644729C}" presName="textRect" presStyleLbl="revTx" presStyleIdx="2" presStyleCnt="4">
        <dgm:presLayoutVars>
          <dgm:chMax val="1"/>
          <dgm:chPref val="1"/>
        </dgm:presLayoutVars>
      </dgm:prSet>
      <dgm:spPr/>
    </dgm:pt>
    <dgm:pt modelId="{C0D41C31-27A9-4FBF-98A4-20CA445FE250}" type="pres">
      <dgm:prSet presAssocID="{86691AA4-6D1E-4EFA-9FAC-F55A988240C9}" presName="sibTrans" presStyleCnt="0"/>
      <dgm:spPr/>
    </dgm:pt>
    <dgm:pt modelId="{EE76CE33-5DF5-4463-B4B3-63698FD4C8CE}" type="pres">
      <dgm:prSet presAssocID="{ABD884E7-6D6F-498A-AD03-B30B62332F58}" presName="compNode" presStyleCnt="0"/>
      <dgm:spPr/>
    </dgm:pt>
    <dgm:pt modelId="{96B59FAD-D887-42A0-958C-305D685D169C}" type="pres">
      <dgm:prSet presAssocID="{ABD884E7-6D6F-498A-AD03-B30B62332F5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4DB61C0E-1C2A-4EFF-946C-0F2DEF0273DB}" type="pres">
      <dgm:prSet presAssocID="{ABD884E7-6D6F-498A-AD03-B30B62332F58}" presName="spaceRect" presStyleCnt="0"/>
      <dgm:spPr/>
    </dgm:pt>
    <dgm:pt modelId="{65FC095F-67EF-4088-9AC9-098D91792748}" type="pres">
      <dgm:prSet presAssocID="{ABD884E7-6D6F-498A-AD03-B30B62332F58}" presName="textRect" presStyleLbl="revTx" presStyleIdx="3" presStyleCnt="4">
        <dgm:presLayoutVars>
          <dgm:chMax val="1"/>
          <dgm:chPref val="1"/>
        </dgm:presLayoutVars>
      </dgm:prSet>
      <dgm:spPr/>
    </dgm:pt>
  </dgm:ptLst>
  <dgm:cxnLst>
    <dgm:cxn modelId="{40B6AD5E-D92C-4788-AFFD-BBF3441776EF}" type="presOf" srcId="{ABD884E7-6D6F-498A-AD03-B30B62332F58}" destId="{65FC095F-67EF-4088-9AC9-098D91792748}" srcOrd="0" destOrd="0" presId="urn:microsoft.com/office/officeart/2018/2/layout/IconLabelList"/>
    <dgm:cxn modelId="{FF1C7F61-FF22-46A8-98BD-8259E996AFAE}" type="presOf" srcId="{2F3E7549-219A-4B77-9EA4-D8ECF6E243DA}" destId="{3F5AD802-9D0C-4F5C-AE7C-D9769D1ADDB4}" srcOrd="0" destOrd="0" presId="urn:microsoft.com/office/officeart/2018/2/layout/IconLabelList"/>
    <dgm:cxn modelId="{E3C3DE47-A885-4C6D-AEE6-978BCC04D20A}" type="presOf" srcId="{BCF97056-348D-4A6B-8964-C6C1B644729C}" destId="{0DF68A5B-204E-4579-AA90-334514AFDFC5}" srcOrd="0" destOrd="0" presId="urn:microsoft.com/office/officeart/2018/2/layout/IconLabelList"/>
    <dgm:cxn modelId="{B8D6AF68-71D7-47FB-A3E1-5B92D3F975A5}" type="presOf" srcId="{40373C94-1753-45AB-AC33-E79DBD311E9E}" destId="{A6987E34-1E2F-455E-822D-DB7E20B5B804}" srcOrd="0" destOrd="0" presId="urn:microsoft.com/office/officeart/2018/2/layout/IconLabelList"/>
    <dgm:cxn modelId="{0F030255-8428-42A7-981E-B440B5811BD9}" srcId="{2F3E7549-219A-4B77-9EA4-D8ECF6E243DA}" destId="{2EABB3C3-E9B0-4C75-933F-95F33BB1A209}" srcOrd="1" destOrd="0" parTransId="{2325317F-50E9-446A-98A2-B22795C6ECA5}" sibTransId="{EB5D0300-DEDC-43F6-9993-D8D4FACEF6E7}"/>
    <dgm:cxn modelId="{3365849A-721E-44B7-84E3-6E796C539ACC}" srcId="{2F3E7549-219A-4B77-9EA4-D8ECF6E243DA}" destId="{ABD884E7-6D6F-498A-AD03-B30B62332F58}" srcOrd="3" destOrd="0" parTransId="{2DD06217-6E35-4AEB-8DB4-CA566B4153CE}" sibTransId="{E5FDB1BD-67B0-4428-A5C9-D762DCD55B97}"/>
    <dgm:cxn modelId="{4BCEA7AB-A663-4008-85A6-BB8F7B1A2AB8}" srcId="{2F3E7549-219A-4B77-9EA4-D8ECF6E243DA}" destId="{BCF97056-348D-4A6B-8964-C6C1B644729C}" srcOrd="2" destOrd="0" parTransId="{ADD35137-0B67-4951-8285-62670911D59C}" sibTransId="{86691AA4-6D1E-4EFA-9FAC-F55A988240C9}"/>
    <dgm:cxn modelId="{7FCC86B0-35B4-4771-AD40-A4F5D4DE17E2}" srcId="{2F3E7549-219A-4B77-9EA4-D8ECF6E243DA}" destId="{40373C94-1753-45AB-AC33-E79DBD311E9E}" srcOrd="0" destOrd="0" parTransId="{6316DA46-83DA-4758-85A7-A9E73DF339EA}" sibTransId="{D9C06818-59B6-4D9D-995E-B119C92D797E}"/>
    <dgm:cxn modelId="{14440FCA-645C-4F86-BA7D-5A71A051EABA}" type="presOf" srcId="{2EABB3C3-E9B0-4C75-933F-95F33BB1A209}" destId="{540D77F0-9791-413A-9098-493A7C44E791}" srcOrd="0" destOrd="0" presId="urn:microsoft.com/office/officeart/2018/2/layout/IconLabelList"/>
    <dgm:cxn modelId="{279E69E5-B6A8-487E-A164-86876E201800}" type="presParOf" srcId="{3F5AD802-9D0C-4F5C-AE7C-D9769D1ADDB4}" destId="{87705B6F-505D-469A-9329-E9FFE0E78796}" srcOrd="0" destOrd="0" presId="urn:microsoft.com/office/officeart/2018/2/layout/IconLabelList"/>
    <dgm:cxn modelId="{CCCB90C9-9736-4EB9-B2B4-C8B65BF43B91}" type="presParOf" srcId="{87705B6F-505D-469A-9329-E9FFE0E78796}" destId="{4CCBB8BB-3EBD-4F35-B590-EB5BE795EC1D}" srcOrd="0" destOrd="0" presId="urn:microsoft.com/office/officeart/2018/2/layout/IconLabelList"/>
    <dgm:cxn modelId="{FB29CACB-40B3-4CB2-B5CF-7E7DBA81B78D}" type="presParOf" srcId="{87705B6F-505D-469A-9329-E9FFE0E78796}" destId="{1559C6EC-78AD-4A23-AC15-CE2AE02A0207}" srcOrd="1" destOrd="0" presId="urn:microsoft.com/office/officeart/2018/2/layout/IconLabelList"/>
    <dgm:cxn modelId="{AEF6B8EA-BFEF-403E-8F4A-7F7DD0F146F2}" type="presParOf" srcId="{87705B6F-505D-469A-9329-E9FFE0E78796}" destId="{A6987E34-1E2F-455E-822D-DB7E20B5B804}" srcOrd="2" destOrd="0" presId="urn:microsoft.com/office/officeart/2018/2/layout/IconLabelList"/>
    <dgm:cxn modelId="{0404A7DE-1926-499D-9018-6EDD98131CCB}" type="presParOf" srcId="{3F5AD802-9D0C-4F5C-AE7C-D9769D1ADDB4}" destId="{6486BA6D-F068-4A85-90F7-B06BF5FC652B}" srcOrd="1" destOrd="0" presId="urn:microsoft.com/office/officeart/2018/2/layout/IconLabelList"/>
    <dgm:cxn modelId="{D79967AB-2B7D-4E75-B355-AFC4033A8708}" type="presParOf" srcId="{3F5AD802-9D0C-4F5C-AE7C-D9769D1ADDB4}" destId="{E6BD5686-8A4A-4471-A287-2927A9739550}" srcOrd="2" destOrd="0" presId="urn:microsoft.com/office/officeart/2018/2/layout/IconLabelList"/>
    <dgm:cxn modelId="{67FEBE1D-4A62-4C91-9E3B-402A5DCBA226}" type="presParOf" srcId="{E6BD5686-8A4A-4471-A287-2927A9739550}" destId="{6CC97DFF-399A-407C-A9ED-8C7AE1B7A003}" srcOrd="0" destOrd="0" presId="urn:microsoft.com/office/officeart/2018/2/layout/IconLabelList"/>
    <dgm:cxn modelId="{EDCAB4D0-0003-47C9-9422-2F64C9304031}" type="presParOf" srcId="{E6BD5686-8A4A-4471-A287-2927A9739550}" destId="{EB424D1F-3D06-40EF-9DA0-012980A9B02B}" srcOrd="1" destOrd="0" presId="urn:microsoft.com/office/officeart/2018/2/layout/IconLabelList"/>
    <dgm:cxn modelId="{44F1BEE5-8E05-42DC-B884-E1D79B34DDA4}" type="presParOf" srcId="{E6BD5686-8A4A-4471-A287-2927A9739550}" destId="{540D77F0-9791-413A-9098-493A7C44E791}" srcOrd="2" destOrd="0" presId="urn:microsoft.com/office/officeart/2018/2/layout/IconLabelList"/>
    <dgm:cxn modelId="{B13BE914-741F-4BCA-B94E-194C48A41D96}" type="presParOf" srcId="{3F5AD802-9D0C-4F5C-AE7C-D9769D1ADDB4}" destId="{05059A27-E3C8-417C-8C46-3C99FC6C444A}" srcOrd="3" destOrd="0" presId="urn:microsoft.com/office/officeart/2018/2/layout/IconLabelList"/>
    <dgm:cxn modelId="{688A6CC2-D53E-43A9-896C-BE717B69A9D8}" type="presParOf" srcId="{3F5AD802-9D0C-4F5C-AE7C-D9769D1ADDB4}" destId="{715BC0FE-5B6F-495E-BF9D-9239856504D5}" srcOrd="4" destOrd="0" presId="urn:microsoft.com/office/officeart/2018/2/layout/IconLabelList"/>
    <dgm:cxn modelId="{3FF5C557-9038-4F89-880A-6EE18328A962}" type="presParOf" srcId="{715BC0FE-5B6F-495E-BF9D-9239856504D5}" destId="{BD632F28-FCC6-4573-8A9C-F3A200888C4D}" srcOrd="0" destOrd="0" presId="urn:microsoft.com/office/officeart/2018/2/layout/IconLabelList"/>
    <dgm:cxn modelId="{1DF1AB00-9282-489D-BBCF-EB15E38CB24C}" type="presParOf" srcId="{715BC0FE-5B6F-495E-BF9D-9239856504D5}" destId="{CE60D2C0-6415-4C69-9FDF-D01B73F82163}" srcOrd="1" destOrd="0" presId="urn:microsoft.com/office/officeart/2018/2/layout/IconLabelList"/>
    <dgm:cxn modelId="{9CB9B865-8945-4189-AE14-A4C48AF48BD0}" type="presParOf" srcId="{715BC0FE-5B6F-495E-BF9D-9239856504D5}" destId="{0DF68A5B-204E-4579-AA90-334514AFDFC5}" srcOrd="2" destOrd="0" presId="urn:microsoft.com/office/officeart/2018/2/layout/IconLabelList"/>
    <dgm:cxn modelId="{C20CE918-9F85-4C32-ABE7-E85B1C5232B3}" type="presParOf" srcId="{3F5AD802-9D0C-4F5C-AE7C-D9769D1ADDB4}" destId="{C0D41C31-27A9-4FBF-98A4-20CA445FE250}" srcOrd="5" destOrd="0" presId="urn:microsoft.com/office/officeart/2018/2/layout/IconLabelList"/>
    <dgm:cxn modelId="{6263D7EA-5670-4B47-B9A9-DE1FBE08E7BF}" type="presParOf" srcId="{3F5AD802-9D0C-4F5C-AE7C-D9769D1ADDB4}" destId="{EE76CE33-5DF5-4463-B4B3-63698FD4C8CE}" srcOrd="6" destOrd="0" presId="urn:microsoft.com/office/officeart/2018/2/layout/IconLabelList"/>
    <dgm:cxn modelId="{6A47802F-87B9-4A73-B202-29E1DCFC7C6C}" type="presParOf" srcId="{EE76CE33-5DF5-4463-B4B3-63698FD4C8CE}" destId="{96B59FAD-D887-42A0-958C-305D685D169C}" srcOrd="0" destOrd="0" presId="urn:microsoft.com/office/officeart/2018/2/layout/IconLabelList"/>
    <dgm:cxn modelId="{599890CF-548D-4F68-8417-C267287C72F6}" type="presParOf" srcId="{EE76CE33-5DF5-4463-B4B3-63698FD4C8CE}" destId="{4DB61C0E-1C2A-4EFF-946C-0F2DEF0273DB}" srcOrd="1" destOrd="0" presId="urn:microsoft.com/office/officeart/2018/2/layout/IconLabelList"/>
    <dgm:cxn modelId="{BB8C6D47-50EF-4A0B-A58A-EDFB1CFEA327}" type="presParOf" srcId="{EE76CE33-5DF5-4463-B4B3-63698FD4C8CE}" destId="{65FC095F-67EF-4088-9AC9-098D9179274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E54E94-8BF9-4516-A2F9-917BED3D899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A54F17A-5209-404E-A639-E4D43667AF88}">
      <dgm:prSet/>
      <dgm:spPr/>
      <dgm:t>
        <a:bodyPr/>
        <a:lstStyle/>
        <a:p>
          <a:r>
            <a:rPr lang="en-US"/>
            <a:t>Suspending Judgment</a:t>
          </a:r>
        </a:p>
      </dgm:t>
    </dgm:pt>
    <dgm:pt modelId="{E97FF6C6-8CC1-48DD-94CD-E30882514E53}" type="parTrans" cxnId="{30DBB61E-AE59-4F3F-8D7E-DC164B4C2E89}">
      <dgm:prSet/>
      <dgm:spPr/>
      <dgm:t>
        <a:bodyPr/>
        <a:lstStyle/>
        <a:p>
          <a:endParaRPr lang="en-US"/>
        </a:p>
      </dgm:t>
    </dgm:pt>
    <dgm:pt modelId="{1D5931FD-3D17-499F-B9DE-7702C0329ACA}" type="sibTrans" cxnId="{30DBB61E-AE59-4F3F-8D7E-DC164B4C2E89}">
      <dgm:prSet/>
      <dgm:spPr/>
      <dgm:t>
        <a:bodyPr/>
        <a:lstStyle/>
        <a:p>
          <a:endParaRPr lang="en-US"/>
        </a:p>
      </dgm:t>
    </dgm:pt>
    <dgm:pt modelId="{D7795B08-510B-42A7-AF18-0EAD91DE232A}">
      <dgm:prSet/>
      <dgm:spPr/>
      <dgm:t>
        <a:bodyPr/>
        <a:lstStyle/>
        <a:p>
          <a:r>
            <a:rPr lang="en-US"/>
            <a:t>Aware of Biases</a:t>
          </a:r>
        </a:p>
      </dgm:t>
    </dgm:pt>
    <dgm:pt modelId="{6A9CA00A-7715-452C-9713-A55F930CF347}" type="parTrans" cxnId="{6985C3B3-0167-4013-8618-BE8512761AFD}">
      <dgm:prSet/>
      <dgm:spPr/>
      <dgm:t>
        <a:bodyPr/>
        <a:lstStyle/>
        <a:p>
          <a:endParaRPr lang="en-US"/>
        </a:p>
      </dgm:t>
    </dgm:pt>
    <dgm:pt modelId="{8617A449-026F-4C22-8ADE-8A18BBD2FEC7}" type="sibTrans" cxnId="{6985C3B3-0167-4013-8618-BE8512761AFD}">
      <dgm:prSet/>
      <dgm:spPr/>
      <dgm:t>
        <a:bodyPr/>
        <a:lstStyle/>
        <a:p>
          <a:endParaRPr lang="en-US"/>
        </a:p>
      </dgm:t>
    </dgm:pt>
    <dgm:pt modelId="{BE8BF849-E118-43E9-9DBB-AF40C9246CE3}">
      <dgm:prSet/>
      <dgm:spPr/>
      <dgm:t>
        <a:bodyPr/>
        <a:lstStyle/>
        <a:p>
          <a:r>
            <a:rPr lang="en-US"/>
            <a:t>Neutral Communication </a:t>
          </a:r>
        </a:p>
      </dgm:t>
    </dgm:pt>
    <dgm:pt modelId="{1609DB6A-0CE0-4EA5-945B-11C39372821A}" type="parTrans" cxnId="{69351E36-865A-4A91-BAFC-0A5544C22C64}">
      <dgm:prSet/>
      <dgm:spPr/>
      <dgm:t>
        <a:bodyPr/>
        <a:lstStyle/>
        <a:p>
          <a:endParaRPr lang="en-US"/>
        </a:p>
      </dgm:t>
    </dgm:pt>
    <dgm:pt modelId="{E62D0A48-B6FE-43FC-B8A1-EBF84F1E038F}" type="sibTrans" cxnId="{69351E36-865A-4A91-BAFC-0A5544C22C64}">
      <dgm:prSet/>
      <dgm:spPr/>
      <dgm:t>
        <a:bodyPr/>
        <a:lstStyle/>
        <a:p>
          <a:endParaRPr lang="en-US"/>
        </a:p>
      </dgm:t>
    </dgm:pt>
    <dgm:pt modelId="{A27D9108-67CD-4FF4-8F36-03448D823D2A}">
      <dgm:prSet/>
      <dgm:spPr/>
      <dgm:t>
        <a:bodyPr/>
        <a:lstStyle/>
        <a:p>
          <a:r>
            <a:rPr lang="en-US"/>
            <a:t>Heard and Understood…….Neutral</a:t>
          </a:r>
        </a:p>
      </dgm:t>
    </dgm:pt>
    <dgm:pt modelId="{5D31E820-94E4-4CD6-A8F4-39ED170B0C4A}" type="parTrans" cxnId="{77455CB3-1266-4EEF-9862-CB9BA6918369}">
      <dgm:prSet/>
      <dgm:spPr/>
      <dgm:t>
        <a:bodyPr/>
        <a:lstStyle/>
        <a:p>
          <a:endParaRPr lang="en-US"/>
        </a:p>
      </dgm:t>
    </dgm:pt>
    <dgm:pt modelId="{6B40D504-CF21-47A6-8961-B07A7A62DCBD}" type="sibTrans" cxnId="{77455CB3-1266-4EEF-9862-CB9BA6918369}">
      <dgm:prSet/>
      <dgm:spPr/>
      <dgm:t>
        <a:bodyPr/>
        <a:lstStyle/>
        <a:p>
          <a:endParaRPr lang="en-US"/>
        </a:p>
      </dgm:t>
    </dgm:pt>
    <dgm:pt modelId="{BACCD369-A216-414E-B2F9-ABC9CE2BEF23}">
      <dgm:prSet/>
      <dgm:spPr/>
      <dgm:t>
        <a:bodyPr/>
        <a:lstStyle/>
        <a:p>
          <a:r>
            <a:rPr lang="en-US"/>
            <a:t>Empathy</a:t>
          </a:r>
        </a:p>
      </dgm:t>
    </dgm:pt>
    <dgm:pt modelId="{80AFB94F-C736-4C1D-A5D9-0E43C2CFE055}" type="parTrans" cxnId="{981F6D12-9284-434C-A560-99A4E0D884D6}">
      <dgm:prSet/>
      <dgm:spPr/>
      <dgm:t>
        <a:bodyPr/>
        <a:lstStyle/>
        <a:p>
          <a:endParaRPr lang="en-US"/>
        </a:p>
      </dgm:t>
    </dgm:pt>
    <dgm:pt modelId="{62BB6A21-ED30-4E1A-919A-129F66C86591}" type="sibTrans" cxnId="{981F6D12-9284-434C-A560-99A4E0D884D6}">
      <dgm:prSet/>
      <dgm:spPr/>
      <dgm:t>
        <a:bodyPr/>
        <a:lstStyle/>
        <a:p>
          <a:endParaRPr lang="en-US"/>
        </a:p>
      </dgm:t>
    </dgm:pt>
    <dgm:pt modelId="{A43E57A0-246D-43F2-8A06-47EAD8E96492}" type="pres">
      <dgm:prSet presAssocID="{14E54E94-8BF9-4516-A2F9-917BED3D899A}" presName="root" presStyleCnt="0">
        <dgm:presLayoutVars>
          <dgm:dir/>
          <dgm:resizeHandles val="exact"/>
        </dgm:presLayoutVars>
      </dgm:prSet>
      <dgm:spPr/>
    </dgm:pt>
    <dgm:pt modelId="{B309F378-2FDD-4A32-BCC5-CBDEE7A64ED9}" type="pres">
      <dgm:prSet presAssocID="{1A54F17A-5209-404E-A639-E4D43667AF88}" presName="compNode" presStyleCnt="0"/>
      <dgm:spPr/>
    </dgm:pt>
    <dgm:pt modelId="{23E1E569-4EE2-451F-8AD6-B710C6D8E7C0}" type="pres">
      <dgm:prSet presAssocID="{1A54F17A-5209-404E-A639-E4D43667AF88}" presName="bgRect" presStyleLbl="bgShp" presStyleIdx="0" presStyleCnt="5"/>
      <dgm:spPr/>
    </dgm:pt>
    <dgm:pt modelId="{969CAA6F-BAF9-461E-AB8E-865B4A7A9E87}" type="pres">
      <dgm:prSet presAssocID="{1A54F17A-5209-404E-A639-E4D43667AF8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1C5B6312-310D-4DF7-B220-B1B34AA7DE88}" type="pres">
      <dgm:prSet presAssocID="{1A54F17A-5209-404E-A639-E4D43667AF88}" presName="spaceRect" presStyleCnt="0"/>
      <dgm:spPr/>
    </dgm:pt>
    <dgm:pt modelId="{BCE91D7E-BCF4-4B13-9F55-E484BDBC7DF3}" type="pres">
      <dgm:prSet presAssocID="{1A54F17A-5209-404E-A639-E4D43667AF88}" presName="parTx" presStyleLbl="revTx" presStyleIdx="0" presStyleCnt="5">
        <dgm:presLayoutVars>
          <dgm:chMax val="0"/>
          <dgm:chPref val="0"/>
        </dgm:presLayoutVars>
      </dgm:prSet>
      <dgm:spPr/>
    </dgm:pt>
    <dgm:pt modelId="{349BD73A-D332-4D9D-8911-75A8EB5B2ADB}" type="pres">
      <dgm:prSet presAssocID="{1D5931FD-3D17-499F-B9DE-7702C0329ACA}" presName="sibTrans" presStyleCnt="0"/>
      <dgm:spPr/>
    </dgm:pt>
    <dgm:pt modelId="{8EF63E83-77C5-4639-A588-50241B3B578C}" type="pres">
      <dgm:prSet presAssocID="{D7795B08-510B-42A7-AF18-0EAD91DE232A}" presName="compNode" presStyleCnt="0"/>
      <dgm:spPr/>
    </dgm:pt>
    <dgm:pt modelId="{DAD5ABC7-7172-41A3-87B8-DFF80C1A22BB}" type="pres">
      <dgm:prSet presAssocID="{D7795B08-510B-42A7-AF18-0EAD91DE232A}" presName="bgRect" presStyleLbl="bgShp" presStyleIdx="1" presStyleCnt="5"/>
      <dgm:spPr/>
    </dgm:pt>
    <dgm:pt modelId="{492F5025-CFBA-4713-8A73-638641819EDF}" type="pres">
      <dgm:prSet presAssocID="{D7795B08-510B-42A7-AF18-0EAD91DE232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F6562D4D-A5B4-4A6B-B936-FD8C78DC1E37}" type="pres">
      <dgm:prSet presAssocID="{D7795B08-510B-42A7-AF18-0EAD91DE232A}" presName="spaceRect" presStyleCnt="0"/>
      <dgm:spPr/>
    </dgm:pt>
    <dgm:pt modelId="{336026D2-D20F-4D73-BA6F-C4E5E96D68D3}" type="pres">
      <dgm:prSet presAssocID="{D7795B08-510B-42A7-AF18-0EAD91DE232A}" presName="parTx" presStyleLbl="revTx" presStyleIdx="1" presStyleCnt="5">
        <dgm:presLayoutVars>
          <dgm:chMax val="0"/>
          <dgm:chPref val="0"/>
        </dgm:presLayoutVars>
      </dgm:prSet>
      <dgm:spPr/>
    </dgm:pt>
    <dgm:pt modelId="{447DFB2B-C51F-41EF-9263-546997435775}" type="pres">
      <dgm:prSet presAssocID="{8617A449-026F-4C22-8ADE-8A18BBD2FEC7}" presName="sibTrans" presStyleCnt="0"/>
      <dgm:spPr/>
    </dgm:pt>
    <dgm:pt modelId="{115CC002-7C1C-432E-B5FA-22B9CCDB2554}" type="pres">
      <dgm:prSet presAssocID="{BE8BF849-E118-43E9-9DBB-AF40C9246CE3}" presName="compNode" presStyleCnt="0"/>
      <dgm:spPr/>
    </dgm:pt>
    <dgm:pt modelId="{C85334FA-530F-4561-B177-2BF9974E562C}" type="pres">
      <dgm:prSet presAssocID="{BE8BF849-E118-43E9-9DBB-AF40C9246CE3}" presName="bgRect" presStyleLbl="bgShp" presStyleIdx="2" presStyleCnt="5"/>
      <dgm:spPr/>
    </dgm:pt>
    <dgm:pt modelId="{53FB31C2-932E-4156-AB3A-3469D46C8FD8}" type="pres">
      <dgm:prSet presAssocID="{BE8BF849-E118-43E9-9DBB-AF40C9246C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DA718748-873A-481B-AC68-EBFA46466242}" type="pres">
      <dgm:prSet presAssocID="{BE8BF849-E118-43E9-9DBB-AF40C9246CE3}" presName="spaceRect" presStyleCnt="0"/>
      <dgm:spPr/>
    </dgm:pt>
    <dgm:pt modelId="{145140C4-C0DA-4F20-85FD-3C60D4DC5F3C}" type="pres">
      <dgm:prSet presAssocID="{BE8BF849-E118-43E9-9DBB-AF40C9246CE3}" presName="parTx" presStyleLbl="revTx" presStyleIdx="2" presStyleCnt="5">
        <dgm:presLayoutVars>
          <dgm:chMax val="0"/>
          <dgm:chPref val="0"/>
        </dgm:presLayoutVars>
      </dgm:prSet>
      <dgm:spPr/>
    </dgm:pt>
    <dgm:pt modelId="{488524CE-35D5-4316-A65F-36AD35443ED6}" type="pres">
      <dgm:prSet presAssocID="{E62D0A48-B6FE-43FC-B8A1-EBF84F1E038F}" presName="sibTrans" presStyleCnt="0"/>
      <dgm:spPr/>
    </dgm:pt>
    <dgm:pt modelId="{E68DB46A-A45B-4E71-A571-6559182C377B}" type="pres">
      <dgm:prSet presAssocID="{A27D9108-67CD-4FF4-8F36-03448D823D2A}" presName="compNode" presStyleCnt="0"/>
      <dgm:spPr/>
    </dgm:pt>
    <dgm:pt modelId="{9D3D62C0-CFBF-4503-924B-2AD4BB767A8A}" type="pres">
      <dgm:prSet presAssocID="{A27D9108-67CD-4FF4-8F36-03448D823D2A}" presName="bgRect" presStyleLbl="bgShp" presStyleIdx="3" presStyleCnt="5"/>
      <dgm:spPr/>
    </dgm:pt>
    <dgm:pt modelId="{8535AD8F-F9A3-4C75-A582-20ECD99103FD}" type="pres">
      <dgm:prSet presAssocID="{A27D9108-67CD-4FF4-8F36-03448D823D2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af"/>
        </a:ext>
      </dgm:extLst>
    </dgm:pt>
    <dgm:pt modelId="{DCD41515-19A9-45C7-BDEC-6D012F6E7DFF}" type="pres">
      <dgm:prSet presAssocID="{A27D9108-67CD-4FF4-8F36-03448D823D2A}" presName="spaceRect" presStyleCnt="0"/>
      <dgm:spPr/>
    </dgm:pt>
    <dgm:pt modelId="{AC88CEEC-B6B5-44C3-88AF-DC6FFDFB60E4}" type="pres">
      <dgm:prSet presAssocID="{A27D9108-67CD-4FF4-8F36-03448D823D2A}" presName="parTx" presStyleLbl="revTx" presStyleIdx="3" presStyleCnt="5">
        <dgm:presLayoutVars>
          <dgm:chMax val="0"/>
          <dgm:chPref val="0"/>
        </dgm:presLayoutVars>
      </dgm:prSet>
      <dgm:spPr/>
    </dgm:pt>
    <dgm:pt modelId="{43983E21-706C-421B-A6B4-312E90978A9F}" type="pres">
      <dgm:prSet presAssocID="{6B40D504-CF21-47A6-8961-B07A7A62DCBD}" presName="sibTrans" presStyleCnt="0"/>
      <dgm:spPr/>
    </dgm:pt>
    <dgm:pt modelId="{4C354D38-328C-4D51-A606-C17991460312}" type="pres">
      <dgm:prSet presAssocID="{BACCD369-A216-414E-B2F9-ABC9CE2BEF23}" presName="compNode" presStyleCnt="0"/>
      <dgm:spPr/>
    </dgm:pt>
    <dgm:pt modelId="{4405C6BB-AC44-4E0A-87D6-E6623DC3F120}" type="pres">
      <dgm:prSet presAssocID="{BACCD369-A216-414E-B2F9-ABC9CE2BEF23}" presName="bgRect" presStyleLbl="bgShp" presStyleIdx="4" presStyleCnt="5"/>
      <dgm:spPr/>
    </dgm:pt>
    <dgm:pt modelId="{24413DC1-C5D8-4709-A8C0-C8E5ED33D14C}" type="pres">
      <dgm:prSet presAssocID="{BACCD369-A216-414E-B2F9-ABC9CE2BEF2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a:ext>
      </dgm:extLst>
    </dgm:pt>
    <dgm:pt modelId="{66D6A1FB-5694-4260-A9F9-5A532C7CBB5A}" type="pres">
      <dgm:prSet presAssocID="{BACCD369-A216-414E-B2F9-ABC9CE2BEF23}" presName="spaceRect" presStyleCnt="0"/>
      <dgm:spPr/>
    </dgm:pt>
    <dgm:pt modelId="{0ADED94F-1DC0-4693-9311-66A251825CF6}" type="pres">
      <dgm:prSet presAssocID="{BACCD369-A216-414E-B2F9-ABC9CE2BEF23}" presName="parTx" presStyleLbl="revTx" presStyleIdx="4" presStyleCnt="5">
        <dgm:presLayoutVars>
          <dgm:chMax val="0"/>
          <dgm:chPref val="0"/>
        </dgm:presLayoutVars>
      </dgm:prSet>
      <dgm:spPr/>
    </dgm:pt>
  </dgm:ptLst>
  <dgm:cxnLst>
    <dgm:cxn modelId="{981F6D12-9284-434C-A560-99A4E0D884D6}" srcId="{14E54E94-8BF9-4516-A2F9-917BED3D899A}" destId="{BACCD369-A216-414E-B2F9-ABC9CE2BEF23}" srcOrd="4" destOrd="0" parTransId="{80AFB94F-C736-4C1D-A5D9-0E43C2CFE055}" sibTransId="{62BB6A21-ED30-4E1A-919A-129F66C86591}"/>
    <dgm:cxn modelId="{30DBB61E-AE59-4F3F-8D7E-DC164B4C2E89}" srcId="{14E54E94-8BF9-4516-A2F9-917BED3D899A}" destId="{1A54F17A-5209-404E-A639-E4D43667AF88}" srcOrd="0" destOrd="0" parTransId="{E97FF6C6-8CC1-48DD-94CD-E30882514E53}" sibTransId="{1D5931FD-3D17-499F-B9DE-7702C0329ACA}"/>
    <dgm:cxn modelId="{69351E36-865A-4A91-BAFC-0A5544C22C64}" srcId="{14E54E94-8BF9-4516-A2F9-917BED3D899A}" destId="{BE8BF849-E118-43E9-9DBB-AF40C9246CE3}" srcOrd="2" destOrd="0" parTransId="{1609DB6A-0CE0-4EA5-945B-11C39372821A}" sibTransId="{E62D0A48-B6FE-43FC-B8A1-EBF84F1E038F}"/>
    <dgm:cxn modelId="{43F32446-60B5-41BF-B41A-738287FAF96F}" type="presOf" srcId="{A27D9108-67CD-4FF4-8F36-03448D823D2A}" destId="{AC88CEEC-B6B5-44C3-88AF-DC6FFDFB60E4}" srcOrd="0" destOrd="0" presId="urn:microsoft.com/office/officeart/2018/2/layout/IconVerticalSolidList"/>
    <dgm:cxn modelId="{114E1570-DB4E-4330-B22D-A1E09F76F10A}" type="presOf" srcId="{1A54F17A-5209-404E-A639-E4D43667AF88}" destId="{BCE91D7E-BCF4-4B13-9F55-E484BDBC7DF3}" srcOrd="0" destOrd="0" presId="urn:microsoft.com/office/officeart/2018/2/layout/IconVerticalSolidList"/>
    <dgm:cxn modelId="{6DC6E19C-6E32-45FD-9701-4AF308658B63}" type="presOf" srcId="{D7795B08-510B-42A7-AF18-0EAD91DE232A}" destId="{336026D2-D20F-4D73-BA6F-C4E5E96D68D3}" srcOrd="0" destOrd="0" presId="urn:microsoft.com/office/officeart/2018/2/layout/IconVerticalSolidList"/>
    <dgm:cxn modelId="{169C88A4-4038-4746-9D8D-9AA09C94CBD8}" type="presOf" srcId="{BE8BF849-E118-43E9-9DBB-AF40C9246CE3}" destId="{145140C4-C0DA-4F20-85FD-3C60D4DC5F3C}" srcOrd="0" destOrd="0" presId="urn:microsoft.com/office/officeart/2018/2/layout/IconVerticalSolidList"/>
    <dgm:cxn modelId="{77455CB3-1266-4EEF-9862-CB9BA6918369}" srcId="{14E54E94-8BF9-4516-A2F9-917BED3D899A}" destId="{A27D9108-67CD-4FF4-8F36-03448D823D2A}" srcOrd="3" destOrd="0" parTransId="{5D31E820-94E4-4CD6-A8F4-39ED170B0C4A}" sibTransId="{6B40D504-CF21-47A6-8961-B07A7A62DCBD}"/>
    <dgm:cxn modelId="{6985C3B3-0167-4013-8618-BE8512761AFD}" srcId="{14E54E94-8BF9-4516-A2F9-917BED3D899A}" destId="{D7795B08-510B-42A7-AF18-0EAD91DE232A}" srcOrd="1" destOrd="0" parTransId="{6A9CA00A-7715-452C-9713-A55F930CF347}" sibTransId="{8617A449-026F-4C22-8ADE-8A18BBD2FEC7}"/>
    <dgm:cxn modelId="{248CF6B4-2287-4CFF-96D7-892A9EA66167}" type="presOf" srcId="{BACCD369-A216-414E-B2F9-ABC9CE2BEF23}" destId="{0ADED94F-1DC0-4693-9311-66A251825CF6}" srcOrd="0" destOrd="0" presId="urn:microsoft.com/office/officeart/2018/2/layout/IconVerticalSolidList"/>
    <dgm:cxn modelId="{913FC6E0-B6DE-429A-A058-CB14A5A6F26B}" type="presOf" srcId="{14E54E94-8BF9-4516-A2F9-917BED3D899A}" destId="{A43E57A0-246D-43F2-8A06-47EAD8E96492}" srcOrd="0" destOrd="0" presId="urn:microsoft.com/office/officeart/2018/2/layout/IconVerticalSolidList"/>
    <dgm:cxn modelId="{759A4585-4CAC-49F7-838F-7977FC3A4B5E}" type="presParOf" srcId="{A43E57A0-246D-43F2-8A06-47EAD8E96492}" destId="{B309F378-2FDD-4A32-BCC5-CBDEE7A64ED9}" srcOrd="0" destOrd="0" presId="urn:microsoft.com/office/officeart/2018/2/layout/IconVerticalSolidList"/>
    <dgm:cxn modelId="{42D5D1D0-8A54-4741-9FDB-1FC49050AF7D}" type="presParOf" srcId="{B309F378-2FDD-4A32-BCC5-CBDEE7A64ED9}" destId="{23E1E569-4EE2-451F-8AD6-B710C6D8E7C0}" srcOrd="0" destOrd="0" presId="urn:microsoft.com/office/officeart/2018/2/layout/IconVerticalSolidList"/>
    <dgm:cxn modelId="{1CD8E1B2-635A-431F-A838-EB5F9669C2D8}" type="presParOf" srcId="{B309F378-2FDD-4A32-BCC5-CBDEE7A64ED9}" destId="{969CAA6F-BAF9-461E-AB8E-865B4A7A9E87}" srcOrd="1" destOrd="0" presId="urn:microsoft.com/office/officeart/2018/2/layout/IconVerticalSolidList"/>
    <dgm:cxn modelId="{7B0C5CEB-9488-4716-BF3B-4179F9E3AA6E}" type="presParOf" srcId="{B309F378-2FDD-4A32-BCC5-CBDEE7A64ED9}" destId="{1C5B6312-310D-4DF7-B220-B1B34AA7DE88}" srcOrd="2" destOrd="0" presId="urn:microsoft.com/office/officeart/2018/2/layout/IconVerticalSolidList"/>
    <dgm:cxn modelId="{69BEB862-688B-4E10-81B2-6AC55D631A57}" type="presParOf" srcId="{B309F378-2FDD-4A32-BCC5-CBDEE7A64ED9}" destId="{BCE91D7E-BCF4-4B13-9F55-E484BDBC7DF3}" srcOrd="3" destOrd="0" presId="urn:microsoft.com/office/officeart/2018/2/layout/IconVerticalSolidList"/>
    <dgm:cxn modelId="{4F08428D-92B3-42F7-9CED-9FF06EC8D5F7}" type="presParOf" srcId="{A43E57A0-246D-43F2-8A06-47EAD8E96492}" destId="{349BD73A-D332-4D9D-8911-75A8EB5B2ADB}" srcOrd="1" destOrd="0" presId="urn:microsoft.com/office/officeart/2018/2/layout/IconVerticalSolidList"/>
    <dgm:cxn modelId="{581A7B62-4869-4339-843B-2B3DCD306DC8}" type="presParOf" srcId="{A43E57A0-246D-43F2-8A06-47EAD8E96492}" destId="{8EF63E83-77C5-4639-A588-50241B3B578C}" srcOrd="2" destOrd="0" presId="urn:microsoft.com/office/officeart/2018/2/layout/IconVerticalSolidList"/>
    <dgm:cxn modelId="{8597CA0D-367B-48B7-B19F-561CB9B97C63}" type="presParOf" srcId="{8EF63E83-77C5-4639-A588-50241B3B578C}" destId="{DAD5ABC7-7172-41A3-87B8-DFF80C1A22BB}" srcOrd="0" destOrd="0" presId="urn:microsoft.com/office/officeart/2018/2/layout/IconVerticalSolidList"/>
    <dgm:cxn modelId="{40C0BF09-80CD-452B-B9F4-D87017666710}" type="presParOf" srcId="{8EF63E83-77C5-4639-A588-50241B3B578C}" destId="{492F5025-CFBA-4713-8A73-638641819EDF}" srcOrd="1" destOrd="0" presId="urn:microsoft.com/office/officeart/2018/2/layout/IconVerticalSolidList"/>
    <dgm:cxn modelId="{05A3DE03-4337-4160-A576-F724ABC9FE55}" type="presParOf" srcId="{8EF63E83-77C5-4639-A588-50241B3B578C}" destId="{F6562D4D-A5B4-4A6B-B936-FD8C78DC1E37}" srcOrd="2" destOrd="0" presId="urn:microsoft.com/office/officeart/2018/2/layout/IconVerticalSolidList"/>
    <dgm:cxn modelId="{0DFF2188-466C-4659-8AD0-71EAFE218856}" type="presParOf" srcId="{8EF63E83-77C5-4639-A588-50241B3B578C}" destId="{336026D2-D20F-4D73-BA6F-C4E5E96D68D3}" srcOrd="3" destOrd="0" presId="urn:microsoft.com/office/officeart/2018/2/layout/IconVerticalSolidList"/>
    <dgm:cxn modelId="{405A5CC5-0653-4E2F-A033-6F92EB8E77DE}" type="presParOf" srcId="{A43E57A0-246D-43F2-8A06-47EAD8E96492}" destId="{447DFB2B-C51F-41EF-9263-546997435775}" srcOrd="3" destOrd="0" presId="urn:microsoft.com/office/officeart/2018/2/layout/IconVerticalSolidList"/>
    <dgm:cxn modelId="{8BFF0034-D160-4897-B1E0-84DA2BD7A730}" type="presParOf" srcId="{A43E57A0-246D-43F2-8A06-47EAD8E96492}" destId="{115CC002-7C1C-432E-B5FA-22B9CCDB2554}" srcOrd="4" destOrd="0" presId="urn:microsoft.com/office/officeart/2018/2/layout/IconVerticalSolidList"/>
    <dgm:cxn modelId="{2BD6F80B-A532-4B11-83DC-10C1AA733F08}" type="presParOf" srcId="{115CC002-7C1C-432E-B5FA-22B9CCDB2554}" destId="{C85334FA-530F-4561-B177-2BF9974E562C}" srcOrd="0" destOrd="0" presId="urn:microsoft.com/office/officeart/2018/2/layout/IconVerticalSolidList"/>
    <dgm:cxn modelId="{4984B828-173D-47C3-B3EA-01657B79D00D}" type="presParOf" srcId="{115CC002-7C1C-432E-B5FA-22B9CCDB2554}" destId="{53FB31C2-932E-4156-AB3A-3469D46C8FD8}" srcOrd="1" destOrd="0" presId="urn:microsoft.com/office/officeart/2018/2/layout/IconVerticalSolidList"/>
    <dgm:cxn modelId="{CF5CBF40-65D9-4ACB-B00E-89CB40D72C98}" type="presParOf" srcId="{115CC002-7C1C-432E-B5FA-22B9CCDB2554}" destId="{DA718748-873A-481B-AC68-EBFA46466242}" srcOrd="2" destOrd="0" presId="urn:microsoft.com/office/officeart/2018/2/layout/IconVerticalSolidList"/>
    <dgm:cxn modelId="{3EDBD7CA-A323-4BBE-92A3-984BC3665852}" type="presParOf" srcId="{115CC002-7C1C-432E-B5FA-22B9CCDB2554}" destId="{145140C4-C0DA-4F20-85FD-3C60D4DC5F3C}" srcOrd="3" destOrd="0" presId="urn:microsoft.com/office/officeart/2018/2/layout/IconVerticalSolidList"/>
    <dgm:cxn modelId="{5286AEB1-B622-4921-96D8-CF7312AA78B6}" type="presParOf" srcId="{A43E57A0-246D-43F2-8A06-47EAD8E96492}" destId="{488524CE-35D5-4316-A65F-36AD35443ED6}" srcOrd="5" destOrd="0" presId="urn:microsoft.com/office/officeart/2018/2/layout/IconVerticalSolidList"/>
    <dgm:cxn modelId="{18DB7C21-0BFC-4C3A-A888-ACC25CD3D52A}" type="presParOf" srcId="{A43E57A0-246D-43F2-8A06-47EAD8E96492}" destId="{E68DB46A-A45B-4E71-A571-6559182C377B}" srcOrd="6" destOrd="0" presId="urn:microsoft.com/office/officeart/2018/2/layout/IconVerticalSolidList"/>
    <dgm:cxn modelId="{E0BEE5C4-B4E4-481F-8B9E-83719F7D60D5}" type="presParOf" srcId="{E68DB46A-A45B-4E71-A571-6559182C377B}" destId="{9D3D62C0-CFBF-4503-924B-2AD4BB767A8A}" srcOrd="0" destOrd="0" presId="urn:microsoft.com/office/officeart/2018/2/layout/IconVerticalSolidList"/>
    <dgm:cxn modelId="{CC9B6DB8-DD48-45AA-9DF7-EC9F956B5585}" type="presParOf" srcId="{E68DB46A-A45B-4E71-A571-6559182C377B}" destId="{8535AD8F-F9A3-4C75-A582-20ECD99103FD}" srcOrd="1" destOrd="0" presId="urn:microsoft.com/office/officeart/2018/2/layout/IconVerticalSolidList"/>
    <dgm:cxn modelId="{431F9DFE-1123-4C83-9231-EB9A89C0CABE}" type="presParOf" srcId="{E68DB46A-A45B-4E71-A571-6559182C377B}" destId="{DCD41515-19A9-45C7-BDEC-6D012F6E7DFF}" srcOrd="2" destOrd="0" presId="urn:microsoft.com/office/officeart/2018/2/layout/IconVerticalSolidList"/>
    <dgm:cxn modelId="{733119D3-DAFA-437E-BA1A-545C52710C00}" type="presParOf" srcId="{E68DB46A-A45B-4E71-A571-6559182C377B}" destId="{AC88CEEC-B6B5-44C3-88AF-DC6FFDFB60E4}" srcOrd="3" destOrd="0" presId="urn:microsoft.com/office/officeart/2018/2/layout/IconVerticalSolidList"/>
    <dgm:cxn modelId="{16C6E52E-9859-40DB-B5F3-8CC989449144}" type="presParOf" srcId="{A43E57A0-246D-43F2-8A06-47EAD8E96492}" destId="{43983E21-706C-421B-A6B4-312E90978A9F}" srcOrd="7" destOrd="0" presId="urn:microsoft.com/office/officeart/2018/2/layout/IconVerticalSolidList"/>
    <dgm:cxn modelId="{FC4CA6A3-9511-47CA-A919-4835C342A0EE}" type="presParOf" srcId="{A43E57A0-246D-43F2-8A06-47EAD8E96492}" destId="{4C354D38-328C-4D51-A606-C17991460312}" srcOrd="8" destOrd="0" presId="urn:microsoft.com/office/officeart/2018/2/layout/IconVerticalSolidList"/>
    <dgm:cxn modelId="{61436057-BEB8-4AA0-BBAB-15F1EA2531B7}" type="presParOf" srcId="{4C354D38-328C-4D51-A606-C17991460312}" destId="{4405C6BB-AC44-4E0A-87D6-E6623DC3F120}" srcOrd="0" destOrd="0" presId="urn:microsoft.com/office/officeart/2018/2/layout/IconVerticalSolidList"/>
    <dgm:cxn modelId="{FCB0606E-0017-4788-BD40-16BD94206880}" type="presParOf" srcId="{4C354D38-328C-4D51-A606-C17991460312}" destId="{24413DC1-C5D8-4709-A8C0-C8E5ED33D14C}" srcOrd="1" destOrd="0" presId="urn:microsoft.com/office/officeart/2018/2/layout/IconVerticalSolidList"/>
    <dgm:cxn modelId="{4A26035A-A731-486E-8CFF-999EAE396E70}" type="presParOf" srcId="{4C354D38-328C-4D51-A606-C17991460312}" destId="{66D6A1FB-5694-4260-A9F9-5A532C7CBB5A}" srcOrd="2" destOrd="0" presId="urn:microsoft.com/office/officeart/2018/2/layout/IconVerticalSolidList"/>
    <dgm:cxn modelId="{806C6FA9-E484-43BB-B015-4ED503ADF69C}" type="presParOf" srcId="{4C354D38-328C-4D51-A606-C17991460312}" destId="{0ADED94F-1DC0-4693-9311-66A251825C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3C544F-59F6-4B1A-82B2-8EF22C69B6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781DC87-E755-4F80-BFE7-C635D70EA16D}">
      <dgm:prSet/>
      <dgm:spPr/>
      <dgm:t>
        <a:bodyPr/>
        <a:lstStyle/>
        <a:p>
          <a:r>
            <a:rPr lang="en-US"/>
            <a:t>Observing</a:t>
          </a:r>
        </a:p>
      </dgm:t>
    </dgm:pt>
    <dgm:pt modelId="{AB19B48E-5B57-4F9A-9ECD-661394EBBE5B}" type="parTrans" cxnId="{58522D6B-FFA4-4BEC-B437-F918107D47FF}">
      <dgm:prSet/>
      <dgm:spPr/>
      <dgm:t>
        <a:bodyPr/>
        <a:lstStyle/>
        <a:p>
          <a:endParaRPr lang="en-US"/>
        </a:p>
      </dgm:t>
    </dgm:pt>
    <dgm:pt modelId="{9F9A18E7-F7FE-4272-8511-FFE73A3F9001}" type="sibTrans" cxnId="{58522D6B-FFA4-4BEC-B437-F918107D47FF}">
      <dgm:prSet/>
      <dgm:spPr/>
      <dgm:t>
        <a:bodyPr/>
        <a:lstStyle/>
        <a:p>
          <a:endParaRPr lang="en-US"/>
        </a:p>
      </dgm:t>
    </dgm:pt>
    <dgm:pt modelId="{1ED455A9-0083-44C4-85CE-FCB3B0235DA5}">
      <dgm:prSet/>
      <dgm:spPr/>
      <dgm:t>
        <a:bodyPr/>
        <a:lstStyle/>
        <a:p>
          <a:r>
            <a:rPr lang="en-US"/>
            <a:t>Describing</a:t>
          </a:r>
        </a:p>
      </dgm:t>
    </dgm:pt>
    <dgm:pt modelId="{7C8C4180-2977-4F78-926E-57AA3D9CDE75}" type="parTrans" cxnId="{A2D134FA-1FAE-4982-B180-3B178EC970F5}">
      <dgm:prSet/>
      <dgm:spPr/>
      <dgm:t>
        <a:bodyPr/>
        <a:lstStyle/>
        <a:p>
          <a:endParaRPr lang="en-US"/>
        </a:p>
      </dgm:t>
    </dgm:pt>
    <dgm:pt modelId="{8FAF5DD0-7836-44A5-AB39-A75F156BE725}" type="sibTrans" cxnId="{A2D134FA-1FAE-4982-B180-3B178EC970F5}">
      <dgm:prSet/>
      <dgm:spPr/>
      <dgm:t>
        <a:bodyPr/>
        <a:lstStyle/>
        <a:p>
          <a:endParaRPr lang="en-US"/>
        </a:p>
      </dgm:t>
    </dgm:pt>
    <dgm:pt modelId="{885B6376-2E2B-47A4-9787-F8CE76F62ADB}">
      <dgm:prSet/>
      <dgm:spPr/>
      <dgm:t>
        <a:bodyPr/>
        <a:lstStyle/>
        <a:p>
          <a:r>
            <a:rPr lang="en-US"/>
            <a:t>Acting with Awareness</a:t>
          </a:r>
        </a:p>
      </dgm:t>
    </dgm:pt>
    <dgm:pt modelId="{AEF46C99-2EC8-4DB3-8EA4-18A442F5E966}" type="parTrans" cxnId="{6B05653F-01C2-41B6-A028-D59493B10C22}">
      <dgm:prSet/>
      <dgm:spPr/>
      <dgm:t>
        <a:bodyPr/>
        <a:lstStyle/>
        <a:p>
          <a:endParaRPr lang="en-US"/>
        </a:p>
      </dgm:t>
    </dgm:pt>
    <dgm:pt modelId="{BA160DF5-B3B1-4128-B698-62D35F5C811F}" type="sibTrans" cxnId="{6B05653F-01C2-41B6-A028-D59493B10C22}">
      <dgm:prSet/>
      <dgm:spPr/>
      <dgm:t>
        <a:bodyPr/>
        <a:lstStyle/>
        <a:p>
          <a:endParaRPr lang="en-US"/>
        </a:p>
      </dgm:t>
    </dgm:pt>
    <dgm:pt modelId="{47ED3DF3-E6C6-45C3-BBD4-C2FCB3D304BA}">
      <dgm:prSet/>
      <dgm:spPr/>
      <dgm:t>
        <a:bodyPr/>
        <a:lstStyle/>
        <a:p>
          <a:r>
            <a:rPr lang="en-US"/>
            <a:t>Accepting Without Judgment</a:t>
          </a:r>
        </a:p>
      </dgm:t>
    </dgm:pt>
    <dgm:pt modelId="{65B43DA2-5418-43E7-B2EA-D06240EA8B91}" type="parTrans" cxnId="{763AF9C9-89A0-4982-825B-103E5053FC03}">
      <dgm:prSet/>
      <dgm:spPr/>
      <dgm:t>
        <a:bodyPr/>
        <a:lstStyle/>
        <a:p>
          <a:endParaRPr lang="en-US"/>
        </a:p>
      </dgm:t>
    </dgm:pt>
    <dgm:pt modelId="{2CD53B98-C737-42E4-8F4A-311A98157812}" type="sibTrans" cxnId="{763AF9C9-89A0-4982-825B-103E5053FC03}">
      <dgm:prSet/>
      <dgm:spPr/>
      <dgm:t>
        <a:bodyPr/>
        <a:lstStyle/>
        <a:p>
          <a:endParaRPr lang="en-US"/>
        </a:p>
      </dgm:t>
    </dgm:pt>
    <dgm:pt modelId="{9D0B7C25-39F2-484C-8459-759A2124F619}" type="pres">
      <dgm:prSet presAssocID="{6C3C544F-59F6-4B1A-82B2-8EF22C69B69D}" presName="root" presStyleCnt="0">
        <dgm:presLayoutVars>
          <dgm:dir/>
          <dgm:resizeHandles val="exact"/>
        </dgm:presLayoutVars>
      </dgm:prSet>
      <dgm:spPr/>
    </dgm:pt>
    <dgm:pt modelId="{82F75D80-79E6-4E0A-9D75-14D1A31C5A27}" type="pres">
      <dgm:prSet presAssocID="{9781DC87-E755-4F80-BFE7-C635D70EA16D}" presName="compNode" presStyleCnt="0"/>
      <dgm:spPr/>
    </dgm:pt>
    <dgm:pt modelId="{FC0AB30F-8893-453C-A37E-D3B4D817B1CA}" type="pres">
      <dgm:prSet presAssocID="{9781DC87-E755-4F80-BFE7-C635D70EA16D}" presName="bgRect" presStyleLbl="bgShp" presStyleIdx="0" presStyleCnt="4"/>
      <dgm:spPr/>
    </dgm:pt>
    <dgm:pt modelId="{920FCC10-9BAD-4DA5-870C-704FC14B0123}" type="pres">
      <dgm:prSet presAssocID="{9781DC87-E755-4F80-BFE7-C635D70EA16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18347007-D129-461D-8D47-767F0CCECACD}" type="pres">
      <dgm:prSet presAssocID="{9781DC87-E755-4F80-BFE7-C635D70EA16D}" presName="spaceRect" presStyleCnt="0"/>
      <dgm:spPr/>
    </dgm:pt>
    <dgm:pt modelId="{6A6C10D6-3C7A-4ADA-86AE-56E098520ADF}" type="pres">
      <dgm:prSet presAssocID="{9781DC87-E755-4F80-BFE7-C635D70EA16D}" presName="parTx" presStyleLbl="revTx" presStyleIdx="0" presStyleCnt="4">
        <dgm:presLayoutVars>
          <dgm:chMax val="0"/>
          <dgm:chPref val="0"/>
        </dgm:presLayoutVars>
      </dgm:prSet>
      <dgm:spPr/>
    </dgm:pt>
    <dgm:pt modelId="{EC1CC788-B398-4B68-AE75-376B5D10C362}" type="pres">
      <dgm:prSet presAssocID="{9F9A18E7-F7FE-4272-8511-FFE73A3F9001}" presName="sibTrans" presStyleCnt="0"/>
      <dgm:spPr/>
    </dgm:pt>
    <dgm:pt modelId="{F874617D-1169-40D4-B431-EBFB95DAE8CF}" type="pres">
      <dgm:prSet presAssocID="{1ED455A9-0083-44C4-85CE-FCB3B0235DA5}" presName="compNode" presStyleCnt="0"/>
      <dgm:spPr/>
    </dgm:pt>
    <dgm:pt modelId="{563790DA-1866-4D47-8FB0-DC541BE6D1A4}" type="pres">
      <dgm:prSet presAssocID="{1ED455A9-0083-44C4-85CE-FCB3B0235DA5}" presName="bgRect" presStyleLbl="bgShp" presStyleIdx="1" presStyleCnt="4"/>
      <dgm:spPr/>
    </dgm:pt>
    <dgm:pt modelId="{7DB8F7B3-050B-4880-B9F3-A071DCF736E3}" type="pres">
      <dgm:prSet presAssocID="{1ED455A9-0083-44C4-85CE-FCB3B0235D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72FD18DF-7177-4FB7-AC0E-252523FB8D5F}" type="pres">
      <dgm:prSet presAssocID="{1ED455A9-0083-44C4-85CE-FCB3B0235DA5}" presName="spaceRect" presStyleCnt="0"/>
      <dgm:spPr/>
    </dgm:pt>
    <dgm:pt modelId="{7414A946-2701-4DD9-9947-EF43974EB6DE}" type="pres">
      <dgm:prSet presAssocID="{1ED455A9-0083-44C4-85CE-FCB3B0235DA5}" presName="parTx" presStyleLbl="revTx" presStyleIdx="1" presStyleCnt="4">
        <dgm:presLayoutVars>
          <dgm:chMax val="0"/>
          <dgm:chPref val="0"/>
        </dgm:presLayoutVars>
      </dgm:prSet>
      <dgm:spPr/>
    </dgm:pt>
    <dgm:pt modelId="{810829E9-1602-451E-A672-B220F06550D3}" type="pres">
      <dgm:prSet presAssocID="{8FAF5DD0-7836-44A5-AB39-A75F156BE725}" presName="sibTrans" presStyleCnt="0"/>
      <dgm:spPr/>
    </dgm:pt>
    <dgm:pt modelId="{55EBD519-9D7D-4F73-A823-7FBBDB531F3C}" type="pres">
      <dgm:prSet presAssocID="{885B6376-2E2B-47A4-9787-F8CE76F62ADB}" presName="compNode" presStyleCnt="0"/>
      <dgm:spPr/>
    </dgm:pt>
    <dgm:pt modelId="{BCBA1010-2BDD-4751-BD78-51F08D6D71B0}" type="pres">
      <dgm:prSet presAssocID="{885B6376-2E2B-47A4-9787-F8CE76F62ADB}" presName="bgRect" presStyleLbl="bgShp" presStyleIdx="2" presStyleCnt="4"/>
      <dgm:spPr/>
    </dgm:pt>
    <dgm:pt modelId="{F94C58B5-E681-4224-8796-DC944158018C}" type="pres">
      <dgm:prSet presAssocID="{885B6376-2E2B-47A4-9787-F8CE76F62A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D9458627-A922-4F39-93AB-D96C7AD5D297}" type="pres">
      <dgm:prSet presAssocID="{885B6376-2E2B-47A4-9787-F8CE76F62ADB}" presName="spaceRect" presStyleCnt="0"/>
      <dgm:spPr/>
    </dgm:pt>
    <dgm:pt modelId="{D82308D5-5BCD-4CF8-B140-21294DD910CB}" type="pres">
      <dgm:prSet presAssocID="{885B6376-2E2B-47A4-9787-F8CE76F62ADB}" presName="parTx" presStyleLbl="revTx" presStyleIdx="2" presStyleCnt="4">
        <dgm:presLayoutVars>
          <dgm:chMax val="0"/>
          <dgm:chPref val="0"/>
        </dgm:presLayoutVars>
      </dgm:prSet>
      <dgm:spPr/>
    </dgm:pt>
    <dgm:pt modelId="{2657CBE6-8AB1-4A22-AEB1-D43AC967BF84}" type="pres">
      <dgm:prSet presAssocID="{BA160DF5-B3B1-4128-B698-62D35F5C811F}" presName="sibTrans" presStyleCnt="0"/>
      <dgm:spPr/>
    </dgm:pt>
    <dgm:pt modelId="{B7E786B2-9CB1-4F09-8A5B-D2603FC3FBC3}" type="pres">
      <dgm:prSet presAssocID="{47ED3DF3-E6C6-45C3-BBD4-C2FCB3D304BA}" presName="compNode" presStyleCnt="0"/>
      <dgm:spPr/>
    </dgm:pt>
    <dgm:pt modelId="{9B69C8AD-D914-4BAE-882C-A6196CF38F32}" type="pres">
      <dgm:prSet presAssocID="{47ED3DF3-E6C6-45C3-BBD4-C2FCB3D304BA}" presName="bgRect" presStyleLbl="bgShp" presStyleIdx="3" presStyleCnt="4"/>
      <dgm:spPr/>
    </dgm:pt>
    <dgm:pt modelId="{3BAD71E4-A8A8-4856-AD40-01C937EF0087}" type="pres">
      <dgm:prSet presAssocID="{47ED3DF3-E6C6-45C3-BBD4-C2FCB3D304B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4C3C71B6-3B30-45AB-97E8-293C93AA44C7}" type="pres">
      <dgm:prSet presAssocID="{47ED3DF3-E6C6-45C3-BBD4-C2FCB3D304BA}" presName="spaceRect" presStyleCnt="0"/>
      <dgm:spPr/>
    </dgm:pt>
    <dgm:pt modelId="{C3962719-6E60-40FE-AD91-5246076400CB}" type="pres">
      <dgm:prSet presAssocID="{47ED3DF3-E6C6-45C3-BBD4-C2FCB3D304BA}" presName="parTx" presStyleLbl="revTx" presStyleIdx="3" presStyleCnt="4">
        <dgm:presLayoutVars>
          <dgm:chMax val="0"/>
          <dgm:chPref val="0"/>
        </dgm:presLayoutVars>
      </dgm:prSet>
      <dgm:spPr/>
    </dgm:pt>
  </dgm:ptLst>
  <dgm:cxnLst>
    <dgm:cxn modelId="{E53B6F21-0EEE-4E7D-8249-F6ECE81C8A87}" type="presOf" srcId="{1ED455A9-0083-44C4-85CE-FCB3B0235DA5}" destId="{7414A946-2701-4DD9-9947-EF43974EB6DE}" srcOrd="0" destOrd="0" presId="urn:microsoft.com/office/officeart/2018/2/layout/IconVerticalSolidList"/>
    <dgm:cxn modelId="{5CEC9432-AA74-4740-9130-EC025EB51832}" type="presOf" srcId="{6C3C544F-59F6-4B1A-82B2-8EF22C69B69D}" destId="{9D0B7C25-39F2-484C-8459-759A2124F619}" srcOrd="0" destOrd="0" presId="urn:microsoft.com/office/officeart/2018/2/layout/IconVerticalSolidList"/>
    <dgm:cxn modelId="{6B05653F-01C2-41B6-A028-D59493B10C22}" srcId="{6C3C544F-59F6-4B1A-82B2-8EF22C69B69D}" destId="{885B6376-2E2B-47A4-9787-F8CE76F62ADB}" srcOrd="2" destOrd="0" parTransId="{AEF46C99-2EC8-4DB3-8EA4-18A442F5E966}" sibTransId="{BA160DF5-B3B1-4128-B698-62D35F5C811F}"/>
    <dgm:cxn modelId="{58522D6B-FFA4-4BEC-B437-F918107D47FF}" srcId="{6C3C544F-59F6-4B1A-82B2-8EF22C69B69D}" destId="{9781DC87-E755-4F80-BFE7-C635D70EA16D}" srcOrd="0" destOrd="0" parTransId="{AB19B48E-5B57-4F9A-9ECD-661394EBBE5B}" sibTransId="{9F9A18E7-F7FE-4272-8511-FFE73A3F9001}"/>
    <dgm:cxn modelId="{CF34089C-989E-4746-9062-1715B14BACC8}" type="presOf" srcId="{885B6376-2E2B-47A4-9787-F8CE76F62ADB}" destId="{D82308D5-5BCD-4CF8-B140-21294DD910CB}" srcOrd="0" destOrd="0" presId="urn:microsoft.com/office/officeart/2018/2/layout/IconVerticalSolidList"/>
    <dgm:cxn modelId="{6A5F78A1-1485-4682-84D3-D12E05C88091}" type="presOf" srcId="{47ED3DF3-E6C6-45C3-BBD4-C2FCB3D304BA}" destId="{C3962719-6E60-40FE-AD91-5246076400CB}" srcOrd="0" destOrd="0" presId="urn:microsoft.com/office/officeart/2018/2/layout/IconVerticalSolidList"/>
    <dgm:cxn modelId="{763AF9C9-89A0-4982-825B-103E5053FC03}" srcId="{6C3C544F-59F6-4B1A-82B2-8EF22C69B69D}" destId="{47ED3DF3-E6C6-45C3-BBD4-C2FCB3D304BA}" srcOrd="3" destOrd="0" parTransId="{65B43DA2-5418-43E7-B2EA-D06240EA8B91}" sibTransId="{2CD53B98-C737-42E4-8F4A-311A98157812}"/>
    <dgm:cxn modelId="{179019DB-2B9F-41DC-8AA3-BFFB24469049}" type="presOf" srcId="{9781DC87-E755-4F80-BFE7-C635D70EA16D}" destId="{6A6C10D6-3C7A-4ADA-86AE-56E098520ADF}" srcOrd="0" destOrd="0" presId="urn:microsoft.com/office/officeart/2018/2/layout/IconVerticalSolidList"/>
    <dgm:cxn modelId="{A2D134FA-1FAE-4982-B180-3B178EC970F5}" srcId="{6C3C544F-59F6-4B1A-82B2-8EF22C69B69D}" destId="{1ED455A9-0083-44C4-85CE-FCB3B0235DA5}" srcOrd="1" destOrd="0" parTransId="{7C8C4180-2977-4F78-926E-57AA3D9CDE75}" sibTransId="{8FAF5DD0-7836-44A5-AB39-A75F156BE725}"/>
    <dgm:cxn modelId="{2E6CC70B-ED6F-4D8D-A70D-506CBF325213}" type="presParOf" srcId="{9D0B7C25-39F2-484C-8459-759A2124F619}" destId="{82F75D80-79E6-4E0A-9D75-14D1A31C5A27}" srcOrd="0" destOrd="0" presId="urn:microsoft.com/office/officeart/2018/2/layout/IconVerticalSolidList"/>
    <dgm:cxn modelId="{A95EAFBB-8EFC-446A-9E32-B39899BBEBC0}" type="presParOf" srcId="{82F75D80-79E6-4E0A-9D75-14D1A31C5A27}" destId="{FC0AB30F-8893-453C-A37E-D3B4D817B1CA}" srcOrd="0" destOrd="0" presId="urn:microsoft.com/office/officeart/2018/2/layout/IconVerticalSolidList"/>
    <dgm:cxn modelId="{89CC1D00-2AB2-4E5E-9B01-9DA879BECC3B}" type="presParOf" srcId="{82F75D80-79E6-4E0A-9D75-14D1A31C5A27}" destId="{920FCC10-9BAD-4DA5-870C-704FC14B0123}" srcOrd="1" destOrd="0" presId="urn:microsoft.com/office/officeart/2018/2/layout/IconVerticalSolidList"/>
    <dgm:cxn modelId="{6052E87B-9AD5-4E43-A126-C8A92B84B210}" type="presParOf" srcId="{82F75D80-79E6-4E0A-9D75-14D1A31C5A27}" destId="{18347007-D129-461D-8D47-767F0CCECACD}" srcOrd="2" destOrd="0" presId="urn:microsoft.com/office/officeart/2018/2/layout/IconVerticalSolidList"/>
    <dgm:cxn modelId="{56FA2731-4BF4-48E9-9BD2-0032857CC56A}" type="presParOf" srcId="{82F75D80-79E6-4E0A-9D75-14D1A31C5A27}" destId="{6A6C10D6-3C7A-4ADA-86AE-56E098520ADF}" srcOrd="3" destOrd="0" presId="urn:microsoft.com/office/officeart/2018/2/layout/IconVerticalSolidList"/>
    <dgm:cxn modelId="{6E9F251B-ADD3-4393-B725-5833B216E13E}" type="presParOf" srcId="{9D0B7C25-39F2-484C-8459-759A2124F619}" destId="{EC1CC788-B398-4B68-AE75-376B5D10C362}" srcOrd="1" destOrd="0" presId="urn:microsoft.com/office/officeart/2018/2/layout/IconVerticalSolidList"/>
    <dgm:cxn modelId="{DB9B6F5C-D47F-4209-B526-0018D6EE233A}" type="presParOf" srcId="{9D0B7C25-39F2-484C-8459-759A2124F619}" destId="{F874617D-1169-40D4-B431-EBFB95DAE8CF}" srcOrd="2" destOrd="0" presId="urn:microsoft.com/office/officeart/2018/2/layout/IconVerticalSolidList"/>
    <dgm:cxn modelId="{6D7E10CB-BF68-49F4-9924-42DC2E35AE2C}" type="presParOf" srcId="{F874617D-1169-40D4-B431-EBFB95DAE8CF}" destId="{563790DA-1866-4D47-8FB0-DC541BE6D1A4}" srcOrd="0" destOrd="0" presId="urn:microsoft.com/office/officeart/2018/2/layout/IconVerticalSolidList"/>
    <dgm:cxn modelId="{0D46F97F-EDC1-4D3A-BD4F-B4859CC628FE}" type="presParOf" srcId="{F874617D-1169-40D4-B431-EBFB95DAE8CF}" destId="{7DB8F7B3-050B-4880-B9F3-A071DCF736E3}" srcOrd="1" destOrd="0" presId="urn:microsoft.com/office/officeart/2018/2/layout/IconVerticalSolidList"/>
    <dgm:cxn modelId="{FAA234CA-F8BA-41E1-A26F-839AD417A933}" type="presParOf" srcId="{F874617D-1169-40D4-B431-EBFB95DAE8CF}" destId="{72FD18DF-7177-4FB7-AC0E-252523FB8D5F}" srcOrd="2" destOrd="0" presId="urn:microsoft.com/office/officeart/2018/2/layout/IconVerticalSolidList"/>
    <dgm:cxn modelId="{F4F73A99-5546-4048-A81C-1EC92A75D5A3}" type="presParOf" srcId="{F874617D-1169-40D4-B431-EBFB95DAE8CF}" destId="{7414A946-2701-4DD9-9947-EF43974EB6DE}" srcOrd="3" destOrd="0" presId="urn:microsoft.com/office/officeart/2018/2/layout/IconVerticalSolidList"/>
    <dgm:cxn modelId="{BAB98F95-0E10-4782-BE36-3637448535C2}" type="presParOf" srcId="{9D0B7C25-39F2-484C-8459-759A2124F619}" destId="{810829E9-1602-451E-A672-B220F06550D3}" srcOrd="3" destOrd="0" presId="urn:microsoft.com/office/officeart/2018/2/layout/IconVerticalSolidList"/>
    <dgm:cxn modelId="{14302E34-A81D-4A22-BCCA-D9FF479E4380}" type="presParOf" srcId="{9D0B7C25-39F2-484C-8459-759A2124F619}" destId="{55EBD519-9D7D-4F73-A823-7FBBDB531F3C}" srcOrd="4" destOrd="0" presId="urn:microsoft.com/office/officeart/2018/2/layout/IconVerticalSolidList"/>
    <dgm:cxn modelId="{796E14A2-97B0-437F-B6F0-40A97970D52B}" type="presParOf" srcId="{55EBD519-9D7D-4F73-A823-7FBBDB531F3C}" destId="{BCBA1010-2BDD-4751-BD78-51F08D6D71B0}" srcOrd="0" destOrd="0" presId="urn:microsoft.com/office/officeart/2018/2/layout/IconVerticalSolidList"/>
    <dgm:cxn modelId="{5B4783B3-CB45-448A-A06C-5D428FDE9EFE}" type="presParOf" srcId="{55EBD519-9D7D-4F73-A823-7FBBDB531F3C}" destId="{F94C58B5-E681-4224-8796-DC944158018C}" srcOrd="1" destOrd="0" presId="urn:microsoft.com/office/officeart/2018/2/layout/IconVerticalSolidList"/>
    <dgm:cxn modelId="{0F5F1539-12AF-4988-B146-333372B885CA}" type="presParOf" srcId="{55EBD519-9D7D-4F73-A823-7FBBDB531F3C}" destId="{D9458627-A922-4F39-93AB-D96C7AD5D297}" srcOrd="2" destOrd="0" presId="urn:microsoft.com/office/officeart/2018/2/layout/IconVerticalSolidList"/>
    <dgm:cxn modelId="{C6E6AE16-A2FC-4F52-A20D-DFF7E9CCAC2B}" type="presParOf" srcId="{55EBD519-9D7D-4F73-A823-7FBBDB531F3C}" destId="{D82308D5-5BCD-4CF8-B140-21294DD910CB}" srcOrd="3" destOrd="0" presId="urn:microsoft.com/office/officeart/2018/2/layout/IconVerticalSolidList"/>
    <dgm:cxn modelId="{3B845111-622F-4CCC-9863-EA107D89650F}" type="presParOf" srcId="{9D0B7C25-39F2-484C-8459-759A2124F619}" destId="{2657CBE6-8AB1-4A22-AEB1-D43AC967BF84}" srcOrd="5" destOrd="0" presId="urn:microsoft.com/office/officeart/2018/2/layout/IconVerticalSolidList"/>
    <dgm:cxn modelId="{19EF568C-40E6-459F-B7CE-F2FE7068589F}" type="presParOf" srcId="{9D0B7C25-39F2-484C-8459-759A2124F619}" destId="{B7E786B2-9CB1-4F09-8A5B-D2603FC3FBC3}" srcOrd="6" destOrd="0" presId="urn:microsoft.com/office/officeart/2018/2/layout/IconVerticalSolidList"/>
    <dgm:cxn modelId="{99A8C0D3-7B4F-4F30-A1A7-0A9EDA42CD1B}" type="presParOf" srcId="{B7E786B2-9CB1-4F09-8A5B-D2603FC3FBC3}" destId="{9B69C8AD-D914-4BAE-882C-A6196CF38F32}" srcOrd="0" destOrd="0" presId="urn:microsoft.com/office/officeart/2018/2/layout/IconVerticalSolidList"/>
    <dgm:cxn modelId="{2536B139-CF58-4B13-AFB0-C6B04B530DBE}" type="presParOf" srcId="{B7E786B2-9CB1-4F09-8A5B-D2603FC3FBC3}" destId="{3BAD71E4-A8A8-4856-AD40-01C937EF0087}" srcOrd="1" destOrd="0" presId="urn:microsoft.com/office/officeart/2018/2/layout/IconVerticalSolidList"/>
    <dgm:cxn modelId="{8872E502-B539-4A66-A1C2-07C087B91A8B}" type="presParOf" srcId="{B7E786B2-9CB1-4F09-8A5B-D2603FC3FBC3}" destId="{4C3C71B6-3B30-45AB-97E8-293C93AA44C7}" srcOrd="2" destOrd="0" presId="urn:microsoft.com/office/officeart/2018/2/layout/IconVerticalSolidList"/>
    <dgm:cxn modelId="{67E4CFE5-C4D0-41AF-989D-4A41407E6283}" type="presParOf" srcId="{B7E786B2-9CB1-4F09-8A5B-D2603FC3FBC3}" destId="{C3962719-6E60-40FE-AD91-5246076400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4F81B-D69D-4502-84F6-4F44D64B75AA}">
      <dsp:nvSpPr>
        <dsp:cNvPr id="0" name=""/>
        <dsp:cNvSpPr/>
      </dsp:nvSpPr>
      <dsp:spPr>
        <a:xfrm>
          <a:off x="0" y="457"/>
          <a:ext cx="10515600" cy="10698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AA335-E8B8-481A-BB8C-8B626CD1ECAD}">
      <dsp:nvSpPr>
        <dsp:cNvPr id="0" name=""/>
        <dsp:cNvSpPr/>
      </dsp:nvSpPr>
      <dsp:spPr>
        <a:xfrm>
          <a:off x="323634" y="241176"/>
          <a:ext cx="588425" cy="58842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3A2E71-8469-4E84-8316-86518A0B1ED6}">
      <dsp:nvSpPr>
        <dsp:cNvPr id="0" name=""/>
        <dsp:cNvSpPr/>
      </dsp:nvSpPr>
      <dsp:spPr>
        <a:xfrm>
          <a:off x="1235694" y="457"/>
          <a:ext cx="9279905" cy="1069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27" tIns="113227" rIns="113227" bIns="113227" numCol="1" spcCol="1270" anchor="ctr" anchorCtr="0">
          <a:noAutofit/>
        </a:bodyPr>
        <a:lstStyle/>
        <a:p>
          <a:pPr marL="0" lvl="0" indent="0" algn="l" defTabSz="1111250">
            <a:lnSpc>
              <a:spcPct val="90000"/>
            </a:lnSpc>
            <a:spcBef>
              <a:spcPct val="0"/>
            </a:spcBef>
            <a:spcAft>
              <a:spcPct val="35000"/>
            </a:spcAft>
            <a:buNone/>
          </a:pPr>
          <a:r>
            <a:rPr lang="en-US" sz="2500" kern="1200"/>
            <a:t>Impact on Individual and Organizational Capacity </a:t>
          </a:r>
        </a:p>
      </dsp:txBody>
      <dsp:txXfrm>
        <a:off x="1235694" y="457"/>
        <a:ext cx="9279905" cy="1069865"/>
      </dsp:txXfrm>
    </dsp:sp>
    <dsp:sp modelId="{BC438DAB-B500-4D3D-916D-D0A46A27F52D}">
      <dsp:nvSpPr>
        <dsp:cNvPr id="0" name=""/>
        <dsp:cNvSpPr/>
      </dsp:nvSpPr>
      <dsp:spPr>
        <a:xfrm>
          <a:off x="0" y="1337788"/>
          <a:ext cx="10515600" cy="10698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2537A-0168-4636-BACE-E5743039FB09}">
      <dsp:nvSpPr>
        <dsp:cNvPr id="0" name=""/>
        <dsp:cNvSpPr/>
      </dsp:nvSpPr>
      <dsp:spPr>
        <a:xfrm>
          <a:off x="323634" y="1578508"/>
          <a:ext cx="588425" cy="5884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7AF5A-96FE-444E-B961-E22C275F92BC}">
      <dsp:nvSpPr>
        <dsp:cNvPr id="0" name=""/>
        <dsp:cNvSpPr/>
      </dsp:nvSpPr>
      <dsp:spPr>
        <a:xfrm>
          <a:off x="1235694" y="1337788"/>
          <a:ext cx="9279905" cy="1069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27" tIns="113227" rIns="113227" bIns="113227" numCol="1" spcCol="1270" anchor="ctr" anchorCtr="0">
          <a:noAutofit/>
        </a:bodyPr>
        <a:lstStyle/>
        <a:p>
          <a:pPr marL="0" lvl="0" indent="0" algn="l" defTabSz="1111250">
            <a:lnSpc>
              <a:spcPct val="90000"/>
            </a:lnSpc>
            <a:spcBef>
              <a:spcPct val="0"/>
            </a:spcBef>
            <a:spcAft>
              <a:spcPct val="35000"/>
            </a:spcAft>
            <a:buNone/>
          </a:pPr>
          <a:r>
            <a:rPr lang="en-US" sz="2500" kern="1200" dirty="0"/>
            <a:t>Enhance current toolbox for addressing conflicts</a:t>
          </a:r>
        </a:p>
      </dsp:txBody>
      <dsp:txXfrm>
        <a:off x="1235694" y="1337788"/>
        <a:ext cx="9279905" cy="1069865"/>
      </dsp:txXfrm>
    </dsp:sp>
    <dsp:sp modelId="{C66BED42-71B9-41D0-BCCE-9C1F0DE32200}">
      <dsp:nvSpPr>
        <dsp:cNvPr id="0" name=""/>
        <dsp:cNvSpPr/>
      </dsp:nvSpPr>
      <dsp:spPr>
        <a:xfrm>
          <a:off x="0" y="2675119"/>
          <a:ext cx="10515600" cy="10698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D73C5-1963-4424-9018-D35AC74994A1}">
      <dsp:nvSpPr>
        <dsp:cNvPr id="0" name=""/>
        <dsp:cNvSpPr/>
      </dsp:nvSpPr>
      <dsp:spPr>
        <a:xfrm>
          <a:off x="323634" y="2915839"/>
          <a:ext cx="588425" cy="5884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AA7BBC-E6B4-4B75-AA54-E9D85453766F}">
      <dsp:nvSpPr>
        <dsp:cNvPr id="0" name=""/>
        <dsp:cNvSpPr/>
      </dsp:nvSpPr>
      <dsp:spPr>
        <a:xfrm>
          <a:off x="1235694" y="2675119"/>
          <a:ext cx="9279905" cy="1069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27" tIns="113227" rIns="113227" bIns="113227" numCol="1" spcCol="1270" anchor="ctr" anchorCtr="0">
          <a:noAutofit/>
        </a:bodyPr>
        <a:lstStyle/>
        <a:p>
          <a:pPr marL="0" lvl="0" indent="0" algn="l" defTabSz="1111250">
            <a:lnSpc>
              <a:spcPct val="90000"/>
            </a:lnSpc>
            <a:spcBef>
              <a:spcPct val="0"/>
            </a:spcBef>
            <a:spcAft>
              <a:spcPct val="35000"/>
            </a:spcAft>
            <a:buNone/>
          </a:pPr>
          <a:r>
            <a:rPr lang="en-US" sz="2500" kern="1200"/>
            <a:t>Reminder, Refresher, Reframe or New Information</a:t>
          </a:r>
        </a:p>
      </dsp:txBody>
      <dsp:txXfrm>
        <a:off x="1235694" y="2675119"/>
        <a:ext cx="9279905" cy="10698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C305A-7CDA-4DE0-ADEE-371065F5A535}">
      <dsp:nvSpPr>
        <dsp:cNvPr id="0" name=""/>
        <dsp:cNvSpPr/>
      </dsp:nvSpPr>
      <dsp:spPr>
        <a:xfrm>
          <a:off x="0" y="2091"/>
          <a:ext cx="734290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4AB1A-00D4-48F5-AF35-B2518B181B87}">
      <dsp:nvSpPr>
        <dsp:cNvPr id="0" name=""/>
        <dsp:cNvSpPr/>
      </dsp:nvSpPr>
      <dsp:spPr>
        <a:xfrm>
          <a:off x="0" y="2091"/>
          <a:ext cx="7342908" cy="713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Change is a major driving force in the development of conflict among individuals or across organizations</a:t>
          </a:r>
        </a:p>
      </dsp:txBody>
      <dsp:txXfrm>
        <a:off x="0" y="2091"/>
        <a:ext cx="7342908" cy="713147"/>
      </dsp:txXfrm>
    </dsp:sp>
    <dsp:sp modelId="{77932D03-3F97-4CAA-9DB5-BCB61578ED8F}">
      <dsp:nvSpPr>
        <dsp:cNvPr id="0" name=""/>
        <dsp:cNvSpPr/>
      </dsp:nvSpPr>
      <dsp:spPr>
        <a:xfrm>
          <a:off x="0" y="715238"/>
          <a:ext cx="734290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E98B3-A006-4AB9-92EA-ADDB77729203}">
      <dsp:nvSpPr>
        <dsp:cNvPr id="0" name=""/>
        <dsp:cNvSpPr/>
      </dsp:nvSpPr>
      <dsp:spPr>
        <a:xfrm>
          <a:off x="0" y="715238"/>
          <a:ext cx="7342908" cy="713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Four Psychological Variables/Responses Associated with Change:</a:t>
          </a:r>
        </a:p>
      </dsp:txBody>
      <dsp:txXfrm>
        <a:off x="0" y="715238"/>
        <a:ext cx="7342908" cy="713147"/>
      </dsp:txXfrm>
    </dsp:sp>
    <dsp:sp modelId="{5418F888-E887-41A9-B699-79739846C1BE}">
      <dsp:nvSpPr>
        <dsp:cNvPr id="0" name=""/>
        <dsp:cNvSpPr/>
      </dsp:nvSpPr>
      <dsp:spPr>
        <a:xfrm>
          <a:off x="0" y="1428386"/>
          <a:ext cx="734290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56B9F-88D4-4C4C-9380-07BE5AA83FF6}">
      <dsp:nvSpPr>
        <dsp:cNvPr id="0" name=""/>
        <dsp:cNvSpPr/>
      </dsp:nvSpPr>
      <dsp:spPr>
        <a:xfrm>
          <a:off x="0" y="1428386"/>
          <a:ext cx="7342908" cy="713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Stress</a:t>
          </a:r>
        </a:p>
      </dsp:txBody>
      <dsp:txXfrm>
        <a:off x="0" y="1428386"/>
        <a:ext cx="7342908" cy="713147"/>
      </dsp:txXfrm>
    </dsp:sp>
    <dsp:sp modelId="{EABD2306-4744-48BE-97C0-5DAD0D876CE7}">
      <dsp:nvSpPr>
        <dsp:cNvPr id="0" name=""/>
        <dsp:cNvSpPr/>
      </dsp:nvSpPr>
      <dsp:spPr>
        <a:xfrm>
          <a:off x="0" y="2141533"/>
          <a:ext cx="734290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8F119-11B4-42AA-AEAE-759FAABDACBA}">
      <dsp:nvSpPr>
        <dsp:cNvPr id="0" name=""/>
        <dsp:cNvSpPr/>
      </dsp:nvSpPr>
      <dsp:spPr>
        <a:xfrm>
          <a:off x="0" y="2141533"/>
          <a:ext cx="7342908" cy="713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Resistance</a:t>
          </a:r>
        </a:p>
      </dsp:txBody>
      <dsp:txXfrm>
        <a:off x="0" y="2141533"/>
        <a:ext cx="7342908" cy="713147"/>
      </dsp:txXfrm>
    </dsp:sp>
    <dsp:sp modelId="{2AAEDD6A-A929-4007-9FC4-5A08EB95A1B1}">
      <dsp:nvSpPr>
        <dsp:cNvPr id="0" name=""/>
        <dsp:cNvSpPr/>
      </dsp:nvSpPr>
      <dsp:spPr>
        <a:xfrm>
          <a:off x="0" y="2854680"/>
          <a:ext cx="734290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285F6-BE3D-4693-BEE0-A39D8EEFE30A}">
      <dsp:nvSpPr>
        <dsp:cNvPr id="0" name=""/>
        <dsp:cNvSpPr/>
      </dsp:nvSpPr>
      <dsp:spPr>
        <a:xfrm>
          <a:off x="0" y="2854680"/>
          <a:ext cx="7342908" cy="713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Conflict</a:t>
          </a:r>
        </a:p>
      </dsp:txBody>
      <dsp:txXfrm>
        <a:off x="0" y="2854680"/>
        <a:ext cx="7342908" cy="713147"/>
      </dsp:txXfrm>
    </dsp:sp>
    <dsp:sp modelId="{8DA22737-2C4F-4935-9A88-A603239F032B}">
      <dsp:nvSpPr>
        <dsp:cNvPr id="0" name=""/>
        <dsp:cNvSpPr/>
      </dsp:nvSpPr>
      <dsp:spPr>
        <a:xfrm>
          <a:off x="0" y="3567828"/>
          <a:ext cx="734290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40D5E-2BF8-48C3-86AD-0B76D218D9C9}">
      <dsp:nvSpPr>
        <dsp:cNvPr id="0" name=""/>
        <dsp:cNvSpPr/>
      </dsp:nvSpPr>
      <dsp:spPr>
        <a:xfrm>
          <a:off x="0" y="3567828"/>
          <a:ext cx="7342908" cy="713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Natural Behavior Patterns (negative impact?)</a:t>
          </a:r>
        </a:p>
      </dsp:txBody>
      <dsp:txXfrm>
        <a:off x="0" y="3567828"/>
        <a:ext cx="7342908" cy="713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6B43C-4F6A-49B9-9456-89F73EB39CB2}">
      <dsp:nvSpPr>
        <dsp:cNvPr id="0" name=""/>
        <dsp:cNvSpPr/>
      </dsp:nvSpPr>
      <dsp:spPr>
        <a:xfrm>
          <a:off x="0" y="387720"/>
          <a:ext cx="10515600" cy="1417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Times New Roman" panose="02020603050405020304" pitchFamily="18" charset="0"/>
              <a:cs typeface="Times New Roman" panose="02020603050405020304" pitchFamily="18" charset="0"/>
            </a:rPr>
            <a:t>Competitive, Aggressive</a:t>
          </a:r>
        </a:p>
        <a:p>
          <a:pPr marL="228600" lvl="1" indent="-228600" algn="l" defTabSz="1111250">
            <a:lnSpc>
              <a:spcPct val="90000"/>
            </a:lnSpc>
            <a:spcBef>
              <a:spcPct val="0"/>
            </a:spcBef>
            <a:spcAft>
              <a:spcPct val="15000"/>
            </a:spcAft>
            <a:buChar char="•"/>
          </a:pPr>
          <a:r>
            <a:rPr lang="en-US" sz="2500" kern="1200" dirty="0">
              <a:latin typeface="Times New Roman" panose="02020603050405020304" pitchFamily="18" charset="0"/>
              <a:cs typeface="Times New Roman" panose="02020603050405020304" pitchFamily="18" charset="0"/>
            </a:rPr>
            <a:t>Outcome: Win-Lose, Lose-Lose</a:t>
          </a:r>
        </a:p>
      </dsp:txBody>
      <dsp:txXfrm>
        <a:off x="0" y="387720"/>
        <a:ext cx="10515600" cy="1417500"/>
      </dsp:txXfrm>
    </dsp:sp>
    <dsp:sp modelId="{AF8A47C0-9786-4F15-8FEA-9729ECA6E309}">
      <dsp:nvSpPr>
        <dsp:cNvPr id="0" name=""/>
        <dsp:cNvSpPr/>
      </dsp:nvSpPr>
      <dsp:spPr>
        <a:xfrm>
          <a:off x="525780" y="18720"/>
          <a:ext cx="7360920"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b="1" kern="1200">
              <a:latin typeface="Times New Roman" panose="02020603050405020304" pitchFamily="18" charset="0"/>
              <a:cs typeface="Times New Roman" panose="02020603050405020304" pitchFamily="18" charset="0"/>
            </a:rPr>
            <a:t>Fight</a:t>
          </a:r>
          <a:endParaRPr lang="en-US" sz="2500" kern="1200">
            <a:latin typeface="Times New Roman" panose="02020603050405020304" pitchFamily="18" charset="0"/>
            <a:cs typeface="Times New Roman" panose="02020603050405020304" pitchFamily="18" charset="0"/>
          </a:endParaRPr>
        </a:p>
      </dsp:txBody>
      <dsp:txXfrm>
        <a:off x="561806" y="54746"/>
        <a:ext cx="7288868" cy="665948"/>
      </dsp:txXfrm>
    </dsp:sp>
    <dsp:sp modelId="{6E5073F0-AF62-4D61-A413-AD20339CBD76}">
      <dsp:nvSpPr>
        <dsp:cNvPr id="0" name=""/>
        <dsp:cNvSpPr/>
      </dsp:nvSpPr>
      <dsp:spPr>
        <a:xfrm>
          <a:off x="0" y="2309221"/>
          <a:ext cx="10515600" cy="1417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Times New Roman" panose="02020603050405020304" pitchFamily="18" charset="0"/>
              <a:cs typeface="Times New Roman" panose="02020603050405020304" pitchFamily="18" charset="0"/>
            </a:rPr>
            <a:t>Avoiding, Denial</a:t>
          </a:r>
        </a:p>
        <a:p>
          <a:pPr marL="228600" lvl="1" indent="-228600" algn="l" defTabSz="1111250">
            <a:lnSpc>
              <a:spcPct val="90000"/>
            </a:lnSpc>
            <a:spcBef>
              <a:spcPct val="0"/>
            </a:spcBef>
            <a:spcAft>
              <a:spcPct val="15000"/>
            </a:spcAft>
            <a:buChar char="•"/>
          </a:pPr>
          <a:r>
            <a:rPr lang="en-US" sz="2500" kern="1200" dirty="0">
              <a:latin typeface="Times New Roman" panose="02020603050405020304" pitchFamily="18" charset="0"/>
              <a:cs typeface="Times New Roman" panose="02020603050405020304" pitchFamily="18" charset="0"/>
            </a:rPr>
            <a:t>Outcome: Lose-Lose</a:t>
          </a:r>
        </a:p>
      </dsp:txBody>
      <dsp:txXfrm>
        <a:off x="0" y="2309221"/>
        <a:ext cx="10515600" cy="1417500"/>
      </dsp:txXfrm>
    </dsp:sp>
    <dsp:sp modelId="{601BEFA5-BB36-4B02-AA98-3CAC3017C6CB}">
      <dsp:nvSpPr>
        <dsp:cNvPr id="0" name=""/>
        <dsp:cNvSpPr/>
      </dsp:nvSpPr>
      <dsp:spPr>
        <a:xfrm>
          <a:off x="525780" y="1940221"/>
          <a:ext cx="7360920"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b="1" kern="1200">
              <a:latin typeface="Times New Roman" panose="02020603050405020304" pitchFamily="18" charset="0"/>
              <a:cs typeface="Times New Roman" panose="02020603050405020304" pitchFamily="18" charset="0"/>
            </a:rPr>
            <a:t>Flight</a:t>
          </a:r>
          <a:endParaRPr lang="en-US" sz="2500" kern="1200">
            <a:latin typeface="Times New Roman" panose="02020603050405020304" pitchFamily="18" charset="0"/>
            <a:cs typeface="Times New Roman" panose="02020603050405020304" pitchFamily="18" charset="0"/>
          </a:endParaRPr>
        </a:p>
      </dsp:txBody>
      <dsp:txXfrm>
        <a:off x="561806" y="1976247"/>
        <a:ext cx="7288868"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C77E6-17E8-44E5-B14F-71944B2186BE}">
      <dsp:nvSpPr>
        <dsp:cNvPr id="0" name=""/>
        <dsp:cNvSpPr/>
      </dsp:nvSpPr>
      <dsp:spPr>
        <a:xfrm>
          <a:off x="0" y="56616"/>
          <a:ext cx="7694761" cy="1164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‘Pave over’ the conflict with superficial gestures</a:t>
          </a:r>
        </a:p>
      </dsp:txBody>
      <dsp:txXfrm>
        <a:off x="56859" y="113475"/>
        <a:ext cx="7581043" cy="1051053"/>
      </dsp:txXfrm>
    </dsp:sp>
    <dsp:sp modelId="{478563CC-028C-4786-B9B9-B97BF2AE22B5}">
      <dsp:nvSpPr>
        <dsp:cNvPr id="0" name=""/>
        <dsp:cNvSpPr/>
      </dsp:nvSpPr>
      <dsp:spPr>
        <a:xfrm>
          <a:off x="0" y="1281868"/>
          <a:ext cx="7694761" cy="1164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Blaming, talking, or complaining about situation with friends or third parties (while failing to talk directly to the other party we are in disagreement with)</a:t>
          </a:r>
        </a:p>
      </dsp:txBody>
      <dsp:txXfrm>
        <a:off x="56859" y="1338727"/>
        <a:ext cx="7581043" cy="1051053"/>
      </dsp:txXfrm>
    </dsp:sp>
    <dsp:sp modelId="{96DC48EC-8115-44E6-95D1-363CF27DC1D5}">
      <dsp:nvSpPr>
        <dsp:cNvPr id="0" name=""/>
        <dsp:cNvSpPr/>
      </dsp:nvSpPr>
      <dsp:spPr>
        <a:xfrm>
          <a:off x="0" y="2507119"/>
          <a:ext cx="7694761" cy="1164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Trying to get ‘hired guns’ to deal with the problem (they should be able to intimidate the other party)</a:t>
          </a:r>
        </a:p>
      </dsp:txBody>
      <dsp:txXfrm>
        <a:off x="56859" y="2563978"/>
        <a:ext cx="7581043" cy="1051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B3414-B633-47D6-AE9F-094A4395B3BD}">
      <dsp:nvSpPr>
        <dsp:cNvPr id="0" name=""/>
        <dsp:cNvSpPr/>
      </dsp:nvSpPr>
      <dsp:spPr>
        <a:xfrm>
          <a:off x="0" y="0"/>
          <a:ext cx="3286125" cy="37454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77900">
            <a:lnSpc>
              <a:spcPct val="90000"/>
            </a:lnSpc>
            <a:spcBef>
              <a:spcPct val="0"/>
            </a:spcBef>
            <a:spcAft>
              <a:spcPct val="35000"/>
            </a:spcAft>
            <a:buNone/>
          </a:pPr>
          <a:r>
            <a:rPr lang="en-US" sz="2200" kern="1200"/>
            <a:t>Mental Models are “maps” individuals use to help explain complex situations.</a:t>
          </a:r>
        </a:p>
      </dsp:txBody>
      <dsp:txXfrm>
        <a:off x="0" y="1423267"/>
        <a:ext cx="3286125" cy="2247265"/>
      </dsp:txXfrm>
    </dsp:sp>
    <dsp:sp modelId="{669955D2-6428-406B-B947-5C71A6BD61B7}">
      <dsp:nvSpPr>
        <dsp:cNvPr id="0" name=""/>
        <dsp:cNvSpPr/>
      </dsp:nvSpPr>
      <dsp:spPr>
        <a:xfrm>
          <a:off x="1081246" y="374544"/>
          <a:ext cx="1123632" cy="11236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7603" tIns="12700" rIns="8760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45798" y="539096"/>
        <a:ext cx="794528" cy="794528"/>
      </dsp:txXfrm>
    </dsp:sp>
    <dsp:sp modelId="{FE887FF7-61A4-4430-BADC-7FEB8D7C1301}">
      <dsp:nvSpPr>
        <dsp:cNvPr id="0" name=""/>
        <dsp:cNvSpPr/>
      </dsp:nvSpPr>
      <dsp:spPr>
        <a:xfrm>
          <a:off x="0" y="3745370"/>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367EEF2-C960-4D93-A34A-BE60C8144561}">
      <dsp:nvSpPr>
        <dsp:cNvPr id="0" name=""/>
        <dsp:cNvSpPr/>
      </dsp:nvSpPr>
      <dsp:spPr>
        <a:xfrm>
          <a:off x="3614737" y="0"/>
          <a:ext cx="3286125" cy="37454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77900">
            <a:lnSpc>
              <a:spcPct val="90000"/>
            </a:lnSpc>
            <a:spcBef>
              <a:spcPct val="0"/>
            </a:spcBef>
            <a:spcAft>
              <a:spcPct val="35000"/>
            </a:spcAft>
            <a:buNone/>
          </a:pPr>
          <a:r>
            <a:rPr lang="en-US" sz="2200" kern="1200" dirty="0"/>
            <a:t>Mental Models develop early in childhood, partially stagnant, without effort.</a:t>
          </a:r>
        </a:p>
      </dsp:txBody>
      <dsp:txXfrm>
        <a:off x="3614737" y="1423267"/>
        <a:ext cx="3286125" cy="2247265"/>
      </dsp:txXfrm>
    </dsp:sp>
    <dsp:sp modelId="{29A49B89-FD84-475C-B410-2CA6CB544A0D}">
      <dsp:nvSpPr>
        <dsp:cNvPr id="0" name=""/>
        <dsp:cNvSpPr/>
      </dsp:nvSpPr>
      <dsp:spPr>
        <a:xfrm>
          <a:off x="4695983" y="374544"/>
          <a:ext cx="1123632" cy="11236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7603" tIns="12700" rIns="8760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60535" y="539096"/>
        <a:ext cx="794528" cy="794528"/>
      </dsp:txXfrm>
    </dsp:sp>
    <dsp:sp modelId="{E8252D69-94A0-40AF-94CB-D0FD663ED801}">
      <dsp:nvSpPr>
        <dsp:cNvPr id="0" name=""/>
        <dsp:cNvSpPr/>
      </dsp:nvSpPr>
      <dsp:spPr>
        <a:xfrm>
          <a:off x="3614737" y="3745370"/>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AA59F5E-7BF8-4108-A6DD-35A8B4AB1A64}">
      <dsp:nvSpPr>
        <dsp:cNvPr id="0" name=""/>
        <dsp:cNvSpPr/>
      </dsp:nvSpPr>
      <dsp:spPr>
        <a:xfrm>
          <a:off x="7229475" y="0"/>
          <a:ext cx="3286125" cy="37454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77900">
            <a:lnSpc>
              <a:spcPct val="90000"/>
            </a:lnSpc>
            <a:spcBef>
              <a:spcPct val="0"/>
            </a:spcBef>
            <a:spcAft>
              <a:spcPct val="35000"/>
            </a:spcAft>
            <a:buNone/>
          </a:pPr>
          <a:r>
            <a:rPr lang="en-US" sz="2200" kern="1200"/>
            <a:t>Mental Models Influence how we engage in, frame, manage and resolve conflicts.</a:t>
          </a:r>
        </a:p>
      </dsp:txBody>
      <dsp:txXfrm>
        <a:off x="7229475" y="1423267"/>
        <a:ext cx="3286125" cy="2247265"/>
      </dsp:txXfrm>
    </dsp:sp>
    <dsp:sp modelId="{EE1A5CED-5AE2-434F-B41E-42DEC572D10D}">
      <dsp:nvSpPr>
        <dsp:cNvPr id="0" name=""/>
        <dsp:cNvSpPr/>
      </dsp:nvSpPr>
      <dsp:spPr>
        <a:xfrm>
          <a:off x="8310721" y="374544"/>
          <a:ext cx="1123632" cy="11236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7603" tIns="12700" rIns="8760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75273" y="539096"/>
        <a:ext cx="794528" cy="794528"/>
      </dsp:txXfrm>
    </dsp:sp>
    <dsp:sp modelId="{DAB836B5-44DB-460D-A1FF-A924097D4C89}">
      <dsp:nvSpPr>
        <dsp:cNvPr id="0" name=""/>
        <dsp:cNvSpPr/>
      </dsp:nvSpPr>
      <dsp:spPr>
        <a:xfrm>
          <a:off x="7229475" y="3745370"/>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BF126-0E7A-421D-A7F2-8AD241D11605}">
      <dsp:nvSpPr>
        <dsp:cNvPr id="0" name=""/>
        <dsp:cNvSpPr/>
      </dsp:nvSpPr>
      <dsp:spPr>
        <a:xfrm>
          <a:off x="649009" y="399"/>
          <a:ext cx="2880493" cy="17282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Data – Information is missing or inaccurate</a:t>
          </a:r>
        </a:p>
      </dsp:txBody>
      <dsp:txXfrm>
        <a:off x="649009" y="399"/>
        <a:ext cx="2880493" cy="1728296"/>
      </dsp:txXfrm>
    </dsp:sp>
    <dsp:sp modelId="{E2FE72E9-367F-4735-BB05-6D80FDF73F22}">
      <dsp:nvSpPr>
        <dsp:cNvPr id="0" name=""/>
        <dsp:cNvSpPr/>
      </dsp:nvSpPr>
      <dsp:spPr>
        <a:xfrm>
          <a:off x="3817553" y="399"/>
          <a:ext cx="2880493" cy="17282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Interests –Differing desired outcomes</a:t>
          </a:r>
        </a:p>
      </dsp:txBody>
      <dsp:txXfrm>
        <a:off x="3817553" y="399"/>
        <a:ext cx="2880493" cy="1728296"/>
      </dsp:txXfrm>
    </dsp:sp>
    <dsp:sp modelId="{EBFD563B-D4E8-4F5D-8645-4A65E6871A62}">
      <dsp:nvSpPr>
        <dsp:cNvPr id="0" name=""/>
        <dsp:cNvSpPr/>
      </dsp:nvSpPr>
      <dsp:spPr>
        <a:xfrm>
          <a:off x="6986096" y="399"/>
          <a:ext cx="2880493" cy="17282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Structural – Organizational constructs outside individuals' control (resources, power differentials)</a:t>
          </a:r>
        </a:p>
      </dsp:txBody>
      <dsp:txXfrm>
        <a:off x="6986096" y="399"/>
        <a:ext cx="2880493" cy="1728296"/>
      </dsp:txXfrm>
    </dsp:sp>
    <dsp:sp modelId="{CA235A34-7B5B-4586-91C1-E7EC32BF825D}">
      <dsp:nvSpPr>
        <dsp:cNvPr id="0" name=""/>
        <dsp:cNvSpPr/>
      </dsp:nvSpPr>
      <dsp:spPr>
        <a:xfrm>
          <a:off x="2233281" y="2016745"/>
          <a:ext cx="2880493" cy="17282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Value –Incompatible belief systems</a:t>
          </a:r>
        </a:p>
      </dsp:txBody>
      <dsp:txXfrm>
        <a:off x="2233281" y="2016745"/>
        <a:ext cx="2880493" cy="1728296"/>
      </dsp:txXfrm>
    </dsp:sp>
    <dsp:sp modelId="{0E8411F8-A9A5-4372-8D3F-38BFDF5DF57B}">
      <dsp:nvSpPr>
        <dsp:cNvPr id="0" name=""/>
        <dsp:cNvSpPr/>
      </dsp:nvSpPr>
      <dsp:spPr>
        <a:xfrm>
          <a:off x="5401824" y="2016745"/>
          <a:ext cx="2880493" cy="17282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Relational – Past experiences/conflicts</a:t>
          </a:r>
        </a:p>
      </dsp:txBody>
      <dsp:txXfrm>
        <a:off x="5401824" y="2016745"/>
        <a:ext cx="2880493" cy="1728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D6CD-8E27-4A8A-91F5-7251D2940DF0}">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defRPr cap="all"/>
          </a:pPr>
          <a:r>
            <a:rPr lang="en-US" sz="2600" kern="1200"/>
            <a:t>Self Awareness</a:t>
          </a:r>
        </a:p>
      </dsp:txBody>
      <dsp:txXfrm>
        <a:off x="930572" y="3032"/>
        <a:ext cx="2833338" cy="1700003"/>
      </dsp:txXfrm>
    </dsp:sp>
    <dsp:sp modelId="{DFB4A14A-FB54-41C7-9899-66508E09C4E4}">
      <dsp:nvSpPr>
        <dsp:cNvPr id="0" name=""/>
        <dsp:cNvSpPr/>
      </dsp:nvSpPr>
      <dsp:spPr>
        <a:xfrm>
          <a:off x="4047245" y="3032"/>
          <a:ext cx="2833338" cy="1700003"/>
        </a:xfrm>
        <a:prstGeom prst="rect">
          <a:avLst/>
        </a:prstGeom>
        <a:solidFill>
          <a:schemeClr val="accent2">
            <a:hueOff val="2122154"/>
            <a:satOff val="360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defRPr cap="all"/>
          </a:pPr>
          <a:r>
            <a:rPr lang="en-US" sz="2600" kern="1200"/>
            <a:t>Active Listening/Non-Verbal Communication</a:t>
          </a:r>
        </a:p>
      </dsp:txBody>
      <dsp:txXfrm>
        <a:off x="4047245" y="3032"/>
        <a:ext cx="2833338" cy="1700003"/>
      </dsp:txXfrm>
    </dsp:sp>
    <dsp:sp modelId="{FFB7DFA7-F6D0-44D4-803E-9508F636AE24}">
      <dsp:nvSpPr>
        <dsp:cNvPr id="0" name=""/>
        <dsp:cNvSpPr/>
      </dsp:nvSpPr>
      <dsp:spPr>
        <a:xfrm>
          <a:off x="7163917" y="3032"/>
          <a:ext cx="2833338" cy="1700003"/>
        </a:xfrm>
        <a:prstGeom prst="rect">
          <a:avLst/>
        </a:prstGeom>
        <a:solidFill>
          <a:schemeClr val="accent2">
            <a:hueOff val="4244308"/>
            <a:satOff val="720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defRPr cap="all"/>
          </a:pPr>
          <a:r>
            <a:rPr lang="en-US" sz="2600" kern="1200"/>
            <a:t>Managing Multiple Perspectives</a:t>
          </a:r>
        </a:p>
      </dsp:txBody>
      <dsp:txXfrm>
        <a:off x="7163917" y="3032"/>
        <a:ext cx="2833338" cy="1700003"/>
      </dsp:txXfrm>
    </dsp:sp>
    <dsp:sp modelId="{7892F08E-D2B9-4A60-A31E-B556C1082DD5}">
      <dsp:nvSpPr>
        <dsp:cNvPr id="0" name=""/>
        <dsp:cNvSpPr/>
      </dsp:nvSpPr>
      <dsp:spPr>
        <a:xfrm>
          <a:off x="4047245" y="1986369"/>
          <a:ext cx="2833338" cy="1700003"/>
        </a:xfrm>
        <a:prstGeom prst="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defRPr cap="all"/>
          </a:pPr>
          <a:r>
            <a:rPr lang="en-US" sz="2600" kern="1200"/>
            <a:t>Mindfulness</a:t>
          </a:r>
        </a:p>
      </dsp:txBody>
      <dsp:txXfrm>
        <a:off x="4047245" y="1986369"/>
        <a:ext cx="2833338" cy="17000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BB8BB-3EBD-4F35-B590-EB5BE795EC1D}">
      <dsp:nvSpPr>
        <dsp:cNvPr id="0" name=""/>
        <dsp:cNvSpPr/>
      </dsp:nvSpPr>
      <dsp:spPr>
        <a:xfrm>
          <a:off x="1138979" y="1204112"/>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987E34-1E2F-455E-822D-DB7E20B5B804}">
      <dsp:nvSpPr>
        <dsp:cNvPr id="0" name=""/>
        <dsp:cNvSpPr/>
      </dsp:nvSpPr>
      <dsp:spPr>
        <a:xfrm>
          <a:off x="569079" y="242843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Requires Action	</a:t>
          </a:r>
        </a:p>
      </dsp:txBody>
      <dsp:txXfrm>
        <a:off x="569079" y="2428431"/>
        <a:ext cx="2072362" cy="720000"/>
      </dsp:txXfrm>
    </dsp:sp>
    <dsp:sp modelId="{6CC97DFF-399A-407C-A9ED-8C7AE1B7A003}">
      <dsp:nvSpPr>
        <dsp:cNvPr id="0" name=""/>
        <dsp:cNvSpPr/>
      </dsp:nvSpPr>
      <dsp:spPr>
        <a:xfrm>
          <a:off x="3574005" y="1204112"/>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D77F0-9791-413A-9098-493A7C44E791}">
      <dsp:nvSpPr>
        <dsp:cNvPr id="0" name=""/>
        <dsp:cNvSpPr/>
      </dsp:nvSpPr>
      <dsp:spPr>
        <a:xfrm>
          <a:off x="3004105" y="242843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Verbal and Non-Verbal</a:t>
          </a:r>
        </a:p>
      </dsp:txBody>
      <dsp:txXfrm>
        <a:off x="3004105" y="2428431"/>
        <a:ext cx="2072362" cy="720000"/>
      </dsp:txXfrm>
    </dsp:sp>
    <dsp:sp modelId="{BD632F28-FCC6-4573-8A9C-F3A200888C4D}">
      <dsp:nvSpPr>
        <dsp:cNvPr id="0" name=""/>
        <dsp:cNvSpPr/>
      </dsp:nvSpPr>
      <dsp:spPr>
        <a:xfrm>
          <a:off x="6009031" y="1204112"/>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F68A5B-204E-4579-AA90-334514AFDFC5}">
      <dsp:nvSpPr>
        <dsp:cNvPr id="0" name=""/>
        <dsp:cNvSpPr/>
      </dsp:nvSpPr>
      <dsp:spPr>
        <a:xfrm>
          <a:off x="5439131" y="242843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Summarization</a:t>
          </a:r>
        </a:p>
      </dsp:txBody>
      <dsp:txXfrm>
        <a:off x="5439131" y="2428431"/>
        <a:ext cx="2072362" cy="720000"/>
      </dsp:txXfrm>
    </dsp:sp>
    <dsp:sp modelId="{96B59FAD-D887-42A0-958C-305D685D169C}">
      <dsp:nvSpPr>
        <dsp:cNvPr id="0" name=""/>
        <dsp:cNvSpPr/>
      </dsp:nvSpPr>
      <dsp:spPr>
        <a:xfrm>
          <a:off x="8444057" y="1204112"/>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FC095F-67EF-4088-9AC9-098D91792748}">
      <dsp:nvSpPr>
        <dsp:cNvPr id="0" name=""/>
        <dsp:cNvSpPr/>
      </dsp:nvSpPr>
      <dsp:spPr>
        <a:xfrm>
          <a:off x="7874157" y="242843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Focus on others</a:t>
          </a:r>
        </a:p>
      </dsp:txBody>
      <dsp:txXfrm>
        <a:off x="7874157" y="2428431"/>
        <a:ext cx="2072362"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1E569-4EE2-451F-8AD6-B710C6D8E7C0}">
      <dsp:nvSpPr>
        <dsp:cNvPr id="0" name=""/>
        <dsp:cNvSpPr/>
      </dsp:nvSpPr>
      <dsp:spPr>
        <a:xfrm>
          <a:off x="0" y="3567"/>
          <a:ext cx="6172199" cy="7599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9CAA6F-BAF9-461E-AB8E-865B4A7A9E87}">
      <dsp:nvSpPr>
        <dsp:cNvPr id="0" name=""/>
        <dsp:cNvSpPr/>
      </dsp:nvSpPr>
      <dsp:spPr>
        <a:xfrm>
          <a:off x="229878" y="174551"/>
          <a:ext cx="417960" cy="417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E91D7E-BCF4-4B13-9F55-E484BDBC7DF3}">
      <dsp:nvSpPr>
        <dsp:cNvPr id="0" name=""/>
        <dsp:cNvSpPr/>
      </dsp:nvSpPr>
      <dsp:spPr>
        <a:xfrm>
          <a:off x="877717" y="3567"/>
          <a:ext cx="5294482" cy="7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844550">
            <a:lnSpc>
              <a:spcPct val="90000"/>
            </a:lnSpc>
            <a:spcBef>
              <a:spcPct val="0"/>
            </a:spcBef>
            <a:spcAft>
              <a:spcPct val="35000"/>
            </a:spcAft>
            <a:buNone/>
          </a:pPr>
          <a:r>
            <a:rPr lang="en-US" sz="1900" kern="1200"/>
            <a:t>Suspending Judgment</a:t>
          </a:r>
        </a:p>
      </dsp:txBody>
      <dsp:txXfrm>
        <a:off x="877717" y="3567"/>
        <a:ext cx="5294482" cy="759928"/>
      </dsp:txXfrm>
    </dsp:sp>
    <dsp:sp modelId="{DAD5ABC7-7172-41A3-87B8-DFF80C1A22BB}">
      <dsp:nvSpPr>
        <dsp:cNvPr id="0" name=""/>
        <dsp:cNvSpPr/>
      </dsp:nvSpPr>
      <dsp:spPr>
        <a:xfrm>
          <a:off x="0" y="953478"/>
          <a:ext cx="6172199" cy="7599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2F5025-CFBA-4713-8A73-638641819EDF}">
      <dsp:nvSpPr>
        <dsp:cNvPr id="0" name=""/>
        <dsp:cNvSpPr/>
      </dsp:nvSpPr>
      <dsp:spPr>
        <a:xfrm>
          <a:off x="229878" y="1124462"/>
          <a:ext cx="417960" cy="417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26D2-D20F-4D73-BA6F-C4E5E96D68D3}">
      <dsp:nvSpPr>
        <dsp:cNvPr id="0" name=""/>
        <dsp:cNvSpPr/>
      </dsp:nvSpPr>
      <dsp:spPr>
        <a:xfrm>
          <a:off x="877717" y="953478"/>
          <a:ext cx="5294482" cy="7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844550">
            <a:lnSpc>
              <a:spcPct val="90000"/>
            </a:lnSpc>
            <a:spcBef>
              <a:spcPct val="0"/>
            </a:spcBef>
            <a:spcAft>
              <a:spcPct val="35000"/>
            </a:spcAft>
            <a:buNone/>
          </a:pPr>
          <a:r>
            <a:rPr lang="en-US" sz="1900" kern="1200"/>
            <a:t>Aware of Biases</a:t>
          </a:r>
        </a:p>
      </dsp:txBody>
      <dsp:txXfrm>
        <a:off x="877717" y="953478"/>
        <a:ext cx="5294482" cy="759928"/>
      </dsp:txXfrm>
    </dsp:sp>
    <dsp:sp modelId="{C85334FA-530F-4561-B177-2BF9974E562C}">
      <dsp:nvSpPr>
        <dsp:cNvPr id="0" name=""/>
        <dsp:cNvSpPr/>
      </dsp:nvSpPr>
      <dsp:spPr>
        <a:xfrm>
          <a:off x="0" y="1903389"/>
          <a:ext cx="6172199" cy="7599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B31C2-932E-4156-AB3A-3469D46C8FD8}">
      <dsp:nvSpPr>
        <dsp:cNvPr id="0" name=""/>
        <dsp:cNvSpPr/>
      </dsp:nvSpPr>
      <dsp:spPr>
        <a:xfrm>
          <a:off x="229878" y="2074373"/>
          <a:ext cx="417960" cy="417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5140C4-C0DA-4F20-85FD-3C60D4DC5F3C}">
      <dsp:nvSpPr>
        <dsp:cNvPr id="0" name=""/>
        <dsp:cNvSpPr/>
      </dsp:nvSpPr>
      <dsp:spPr>
        <a:xfrm>
          <a:off x="877717" y="1903389"/>
          <a:ext cx="5294482" cy="7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844550">
            <a:lnSpc>
              <a:spcPct val="90000"/>
            </a:lnSpc>
            <a:spcBef>
              <a:spcPct val="0"/>
            </a:spcBef>
            <a:spcAft>
              <a:spcPct val="35000"/>
            </a:spcAft>
            <a:buNone/>
          </a:pPr>
          <a:r>
            <a:rPr lang="en-US" sz="1900" kern="1200"/>
            <a:t>Neutral Communication </a:t>
          </a:r>
        </a:p>
      </dsp:txBody>
      <dsp:txXfrm>
        <a:off x="877717" y="1903389"/>
        <a:ext cx="5294482" cy="759928"/>
      </dsp:txXfrm>
    </dsp:sp>
    <dsp:sp modelId="{9D3D62C0-CFBF-4503-924B-2AD4BB767A8A}">
      <dsp:nvSpPr>
        <dsp:cNvPr id="0" name=""/>
        <dsp:cNvSpPr/>
      </dsp:nvSpPr>
      <dsp:spPr>
        <a:xfrm>
          <a:off x="0" y="2853300"/>
          <a:ext cx="6172199" cy="7599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35AD8F-F9A3-4C75-A582-20ECD99103FD}">
      <dsp:nvSpPr>
        <dsp:cNvPr id="0" name=""/>
        <dsp:cNvSpPr/>
      </dsp:nvSpPr>
      <dsp:spPr>
        <a:xfrm>
          <a:off x="229878" y="3024284"/>
          <a:ext cx="417960" cy="417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88CEEC-B6B5-44C3-88AF-DC6FFDFB60E4}">
      <dsp:nvSpPr>
        <dsp:cNvPr id="0" name=""/>
        <dsp:cNvSpPr/>
      </dsp:nvSpPr>
      <dsp:spPr>
        <a:xfrm>
          <a:off x="877717" y="2853300"/>
          <a:ext cx="5294482" cy="7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844550">
            <a:lnSpc>
              <a:spcPct val="90000"/>
            </a:lnSpc>
            <a:spcBef>
              <a:spcPct val="0"/>
            </a:spcBef>
            <a:spcAft>
              <a:spcPct val="35000"/>
            </a:spcAft>
            <a:buNone/>
          </a:pPr>
          <a:r>
            <a:rPr lang="en-US" sz="1900" kern="1200"/>
            <a:t>Heard and Understood…….Neutral</a:t>
          </a:r>
        </a:p>
      </dsp:txBody>
      <dsp:txXfrm>
        <a:off x="877717" y="2853300"/>
        <a:ext cx="5294482" cy="759928"/>
      </dsp:txXfrm>
    </dsp:sp>
    <dsp:sp modelId="{4405C6BB-AC44-4E0A-87D6-E6623DC3F120}">
      <dsp:nvSpPr>
        <dsp:cNvPr id="0" name=""/>
        <dsp:cNvSpPr/>
      </dsp:nvSpPr>
      <dsp:spPr>
        <a:xfrm>
          <a:off x="0" y="3803211"/>
          <a:ext cx="6172199" cy="7599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413DC1-C5D8-4709-A8C0-C8E5ED33D14C}">
      <dsp:nvSpPr>
        <dsp:cNvPr id="0" name=""/>
        <dsp:cNvSpPr/>
      </dsp:nvSpPr>
      <dsp:spPr>
        <a:xfrm>
          <a:off x="229878" y="3974195"/>
          <a:ext cx="417960" cy="4179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DED94F-1DC0-4693-9311-66A251825CF6}">
      <dsp:nvSpPr>
        <dsp:cNvPr id="0" name=""/>
        <dsp:cNvSpPr/>
      </dsp:nvSpPr>
      <dsp:spPr>
        <a:xfrm>
          <a:off x="877717" y="3803211"/>
          <a:ext cx="5294482" cy="7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26" tIns="80426" rIns="80426" bIns="80426" numCol="1" spcCol="1270" anchor="ctr" anchorCtr="0">
          <a:noAutofit/>
        </a:bodyPr>
        <a:lstStyle/>
        <a:p>
          <a:pPr marL="0" lvl="0" indent="0" algn="l" defTabSz="844550">
            <a:lnSpc>
              <a:spcPct val="90000"/>
            </a:lnSpc>
            <a:spcBef>
              <a:spcPct val="0"/>
            </a:spcBef>
            <a:spcAft>
              <a:spcPct val="35000"/>
            </a:spcAft>
            <a:buNone/>
          </a:pPr>
          <a:r>
            <a:rPr lang="en-US" sz="1900" kern="1200"/>
            <a:t>Empathy</a:t>
          </a:r>
        </a:p>
      </dsp:txBody>
      <dsp:txXfrm>
        <a:off x="877717" y="3803211"/>
        <a:ext cx="5294482" cy="7599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AB30F-8893-453C-A37E-D3B4D817B1CA}">
      <dsp:nvSpPr>
        <dsp:cNvPr id="0" name=""/>
        <dsp:cNvSpPr/>
      </dsp:nvSpPr>
      <dsp:spPr>
        <a:xfrm>
          <a:off x="0" y="1554"/>
          <a:ext cx="10515600" cy="787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FCC10-9BAD-4DA5-870C-704FC14B0123}">
      <dsp:nvSpPr>
        <dsp:cNvPr id="0" name=""/>
        <dsp:cNvSpPr/>
      </dsp:nvSpPr>
      <dsp:spPr>
        <a:xfrm>
          <a:off x="238327" y="178822"/>
          <a:ext cx="433322" cy="433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C10D6-3C7A-4ADA-86AE-56E098520ADF}">
      <dsp:nvSpPr>
        <dsp:cNvPr id="0" name=""/>
        <dsp:cNvSpPr/>
      </dsp:nvSpPr>
      <dsp:spPr>
        <a:xfrm>
          <a:off x="909977" y="1554"/>
          <a:ext cx="9605622" cy="787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82" tIns="83382" rIns="83382" bIns="83382" numCol="1" spcCol="1270" anchor="ctr" anchorCtr="0">
          <a:noAutofit/>
        </a:bodyPr>
        <a:lstStyle/>
        <a:p>
          <a:pPr marL="0" lvl="0" indent="0" algn="l" defTabSz="977900">
            <a:lnSpc>
              <a:spcPct val="90000"/>
            </a:lnSpc>
            <a:spcBef>
              <a:spcPct val="0"/>
            </a:spcBef>
            <a:spcAft>
              <a:spcPct val="35000"/>
            </a:spcAft>
            <a:buNone/>
          </a:pPr>
          <a:r>
            <a:rPr lang="en-US" sz="2200" kern="1200"/>
            <a:t>Observing</a:t>
          </a:r>
        </a:p>
      </dsp:txBody>
      <dsp:txXfrm>
        <a:off x="909977" y="1554"/>
        <a:ext cx="9605622" cy="787859"/>
      </dsp:txXfrm>
    </dsp:sp>
    <dsp:sp modelId="{563790DA-1866-4D47-8FB0-DC541BE6D1A4}">
      <dsp:nvSpPr>
        <dsp:cNvPr id="0" name=""/>
        <dsp:cNvSpPr/>
      </dsp:nvSpPr>
      <dsp:spPr>
        <a:xfrm>
          <a:off x="0" y="986378"/>
          <a:ext cx="10515600" cy="787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B8F7B3-050B-4880-B9F3-A071DCF736E3}">
      <dsp:nvSpPr>
        <dsp:cNvPr id="0" name=""/>
        <dsp:cNvSpPr/>
      </dsp:nvSpPr>
      <dsp:spPr>
        <a:xfrm>
          <a:off x="238327" y="1163647"/>
          <a:ext cx="433322" cy="433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14A946-2701-4DD9-9947-EF43974EB6DE}">
      <dsp:nvSpPr>
        <dsp:cNvPr id="0" name=""/>
        <dsp:cNvSpPr/>
      </dsp:nvSpPr>
      <dsp:spPr>
        <a:xfrm>
          <a:off x="909977" y="986378"/>
          <a:ext cx="9605622" cy="787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82" tIns="83382" rIns="83382" bIns="83382" numCol="1" spcCol="1270" anchor="ctr" anchorCtr="0">
          <a:noAutofit/>
        </a:bodyPr>
        <a:lstStyle/>
        <a:p>
          <a:pPr marL="0" lvl="0" indent="0" algn="l" defTabSz="977900">
            <a:lnSpc>
              <a:spcPct val="90000"/>
            </a:lnSpc>
            <a:spcBef>
              <a:spcPct val="0"/>
            </a:spcBef>
            <a:spcAft>
              <a:spcPct val="35000"/>
            </a:spcAft>
            <a:buNone/>
          </a:pPr>
          <a:r>
            <a:rPr lang="en-US" sz="2200" kern="1200"/>
            <a:t>Describing</a:t>
          </a:r>
        </a:p>
      </dsp:txBody>
      <dsp:txXfrm>
        <a:off x="909977" y="986378"/>
        <a:ext cx="9605622" cy="787859"/>
      </dsp:txXfrm>
    </dsp:sp>
    <dsp:sp modelId="{BCBA1010-2BDD-4751-BD78-51F08D6D71B0}">
      <dsp:nvSpPr>
        <dsp:cNvPr id="0" name=""/>
        <dsp:cNvSpPr/>
      </dsp:nvSpPr>
      <dsp:spPr>
        <a:xfrm>
          <a:off x="0" y="1971203"/>
          <a:ext cx="10515600" cy="787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C58B5-E681-4224-8796-DC944158018C}">
      <dsp:nvSpPr>
        <dsp:cNvPr id="0" name=""/>
        <dsp:cNvSpPr/>
      </dsp:nvSpPr>
      <dsp:spPr>
        <a:xfrm>
          <a:off x="238327" y="2148471"/>
          <a:ext cx="433322" cy="433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2308D5-5BCD-4CF8-B140-21294DD910CB}">
      <dsp:nvSpPr>
        <dsp:cNvPr id="0" name=""/>
        <dsp:cNvSpPr/>
      </dsp:nvSpPr>
      <dsp:spPr>
        <a:xfrm>
          <a:off x="909977" y="1971203"/>
          <a:ext cx="9605622" cy="787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82" tIns="83382" rIns="83382" bIns="83382" numCol="1" spcCol="1270" anchor="ctr" anchorCtr="0">
          <a:noAutofit/>
        </a:bodyPr>
        <a:lstStyle/>
        <a:p>
          <a:pPr marL="0" lvl="0" indent="0" algn="l" defTabSz="977900">
            <a:lnSpc>
              <a:spcPct val="90000"/>
            </a:lnSpc>
            <a:spcBef>
              <a:spcPct val="0"/>
            </a:spcBef>
            <a:spcAft>
              <a:spcPct val="35000"/>
            </a:spcAft>
            <a:buNone/>
          </a:pPr>
          <a:r>
            <a:rPr lang="en-US" sz="2200" kern="1200"/>
            <a:t>Acting with Awareness</a:t>
          </a:r>
        </a:p>
      </dsp:txBody>
      <dsp:txXfrm>
        <a:off x="909977" y="1971203"/>
        <a:ext cx="9605622" cy="787859"/>
      </dsp:txXfrm>
    </dsp:sp>
    <dsp:sp modelId="{9B69C8AD-D914-4BAE-882C-A6196CF38F32}">
      <dsp:nvSpPr>
        <dsp:cNvPr id="0" name=""/>
        <dsp:cNvSpPr/>
      </dsp:nvSpPr>
      <dsp:spPr>
        <a:xfrm>
          <a:off x="0" y="2956027"/>
          <a:ext cx="10515600" cy="787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AD71E4-A8A8-4856-AD40-01C937EF0087}">
      <dsp:nvSpPr>
        <dsp:cNvPr id="0" name=""/>
        <dsp:cNvSpPr/>
      </dsp:nvSpPr>
      <dsp:spPr>
        <a:xfrm>
          <a:off x="238327" y="3133296"/>
          <a:ext cx="433322" cy="4333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962719-6E60-40FE-AD91-5246076400CB}">
      <dsp:nvSpPr>
        <dsp:cNvPr id="0" name=""/>
        <dsp:cNvSpPr/>
      </dsp:nvSpPr>
      <dsp:spPr>
        <a:xfrm>
          <a:off x="909977" y="2956027"/>
          <a:ext cx="9605622" cy="787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82" tIns="83382" rIns="83382" bIns="83382" numCol="1" spcCol="1270" anchor="ctr" anchorCtr="0">
          <a:noAutofit/>
        </a:bodyPr>
        <a:lstStyle/>
        <a:p>
          <a:pPr marL="0" lvl="0" indent="0" algn="l" defTabSz="977900">
            <a:lnSpc>
              <a:spcPct val="90000"/>
            </a:lnSpc>
            <a:spcBef>
              <a:spcPct val="0"/>
            </a:spcBef>
            <a:spcAft>
              <a:spcPct val="35000"/>
            </a:spcAft>
            <a:buNone/>
          </a:pPr>
          <a:r>
            <a:rPr lang="en-US" sz="2200" kern="1200"/>
            <a:t>Accepting Without Judgment</a:t>
          </a:r>
        </a:p>
      </dsp:txBody>
      <dsp:txXfrm>
        <a:off x="909977" y="2956027"/>
        <a:ext cx="9605622" cy="7878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7D99D-A7F6-49C2-99E3-01CFCA2E70E2}"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E9CF4-C924-41FA-BF3F-EC21B33B0801}" type="slidenum">
              <a:rPr lang="en-US" smtClean="0"/>
              <a:t>‹#›</a:t>
            </a:fld>
            <a:endParaRPr lang="en-US"/>
          </a:p>
        </p:txBody>
      </p:sp>
    </p:spTree>
    <p:extLst>
      <p:ext uri="{BB962C8B-B14F-4D97-AF65-F5344CB8AC3E}">
        <p14:creationId xmlns:p14="http://schemas.microsoft.com/office/powerpoint/2010/main" val="79597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1300">
                <a:solidFill>
                  <a:schemeClr val="tx1"/>
                </a:solidFill>
                <a:latin typeface="Times New Roman" charset="0"/>
                <a:ea typeface="MS PGothic" charset="0"/>
                <a:cs typeface="MS PGothic" charset="0"/>
              </a:defRPr>
            </a:lvl1pPr>
            <a:lvl2pPr marL="785372" indent="-302066">
              <a:defRPr kumimoji="1" sz="1300">
                <a:solidFill>
                  <a:schemeClr val="tx1"/>
                </a:solidFill>
                <a:latin typeface="Times New Roman" charset="0"/>
                <a:ea typeface="MS PGothic" charset="0"/>
                <a:cs typeface="MS PGothic" charset="0"/>
              </a:defRPr>
            </a:lvl2pPr>
            <a:lvl3pPr marL="1208265" indent="-241653">
              <a:defRPr kumimoji="1" sz="1300">
                <a:solidFill>
                  <a:schemeClr val="tx1"/>
                </a:solidFill>
                <a:latin typeface="Times New Roman" charset="0"/>
                <a:ea typeface="MS PGothic" charset="0"/>
                <a:cs typeface="MS PGothic" charset="0"/>
              </a:defRPr>
            </a:lvl3pPr>
            <a:lvl4pPr marL="1691571" indent="-241653">
              <a:defRPr kumimoji="1" sz="1300">
                <a:solidFill>
                  <a:schemeClr val="tx1"/>
                </a:solidFill>
                <a:latin typeface="Times New Roman" charset="0"/>
                <a:ea typeface="MS PGothic" charset="0"/>
                <a:cs typeface="MS PGothic" charset="0"/>
              </a:defRPr>
            </a:lvl4pPr>
            <a:lvl5pPr marL="2174878" indent="-241653">
              <a:defRPr kumimoji="1" sz="1300">
                <a:solidFill>
                  <a:schemeClr val="tx1"/>
                </a:solidFill>
                <a:latin typeface="Times New Roman" charset="0"/>
                <a:ea typeface="MS PGothic" charset="0"/>
                <a:cs typeface="MS PGothic" charset="0"/>
              </a:defRPr>
            </a:lvl5pPr>
            <a:lvl6pPr marL="2658184" indent="-241653" eaLnBrk="0" fontAlgn="base" hangingPunct="0">
              <a:spcBef>
                <a:spcPct val="30000"/>
              </a:spcBef>
              <a:spcAft>
                <a:spcPct val="0"/>
              </a:spcAft>
              <a:defRPr kumimoji="1" sz="1300">
                <a:solidFill>
                  <a:schemeClr val="tx1"/>
                </a:solidFill>
                <a:latin typeface="Times New Roman" charset="0"/>
                <a:ea typeface="MS PGothic" charset="0"/>
                <a:cs typeface="MS PGothic" charset="0"/>
              </a:defRPr>
            </a:lvl6pPr>
            <a:lvl7pPr marL="3141490" indent="-241653" eaLnBrk="0" fontAlgn="base" hangingPunct="0">
              <a:spcBef>
                <a:spcPct val="30000"/>
              </a:spcBef>
              <a:spcAft>
                <a:spcPct val="0"/>
              </a:spcAft>
              <a:defRPr kumimoji="1" sz="1300">
                <a:solidFill>
                  <a:schemeClr val="tx1"/>
                </a:solidFill>
                <a:latin typeface="Times New Roman" charset="0"/>
                <a:ea typeface="MS PGothic" charset="0"/>
                <a:cs typeface="MS PGothic" charset="0"/>
              </a:defRPr>
            </a:lvl7pPr>
            <a:lvl8pPr marL="3624796" indent="-241653" eaLnBrk="0" fontAlgn="base" hangingPunct="0">
              <a:spcBef>
                <a:spcPct val="30000"/>
              </a:spcBef>
              <a:spcAft>
                <a:spcPct val="0"/>
              </a:spcAft>
              <a:defRPr kumimoji="1" sz="1300">
                <a:solidFill>
                  <a:schemeClr val="tx1"/>
                </a:solidFill>
                <a:latin typeface="Times New Roman" charset="0"/>
                <a:ea typeface="MS PGothic" charset="0"/>
                <a:cs typeface="MS PGothic" charset="0"/>
              </a:defRPr>
            </a:lvl8pPr>
            <a:lvl9pPr marL="4108102" indent="-241653" eaLnBrk="0" fontAlgn="base" hangingPunct="0">
              <a:spcBef>
                <a:spcPct val="30000"/>
              </a:spcBef>
              <a:spcAft>
                <a:spcPct val="0"/>
              </a:spcAft>
              <a:defRPr kumimoji="1" sz="1300">
                <a:solidFill>
                  <a:schemeClr val="tx1"/>
                </a:solidFill>
                <a:latin typeface="Times New Roman"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43BAC5-AE86-2C42-9340-71B5B578DA74}" type="slidenum">
              <a:rPr kumimoji="0" lang="en-US" sz="13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80899"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lIns="95591" tIns="47796" rIns="95591" bIns="47796"/>
          <a:lstStyle/>
          <a:p>
            <a:pPr>
              <a:defRPr/>
            </a:pPr>
            <a:r>
              <a:rPr lang="en-US">
                <a:cs typeface="+mn-cs"/>
              </a:rPr>
              <a:t>Issue of Cooperation by Assertiveness</a:t>
            </a:r>
          </a:p>
        </p:txBody>
      </p:sp>
    </p:spTree>
    <p:extLst>
      <p:ext uri="{BB962C8B-B14F-4D97-AF65-F5344CB8AC3E}">
        <p14:creationId xmlns:p14="http://schemas.microsoft.com/office/powerpoint/2010/main" val="183295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
        <p:nvSpPr>
          <p:cNvPr id="747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charset="0"/>
                <a:ea typeface="MS PGothic" charset="0"/>
                <a:cs typeface="MS PGothic" charset="0"/>
              </a:defRPr>
            </a:lvl1pPr>
            <a:lvl2pPr marL="785372" indent="-302066">
              <a:defRPr sz="2500">
                <a:solidFill>
                  <a:schemeClr val="tx1"/>
                </a:solidFill>
                <a:latin typeface="Times New Roman" charset="0"/>
                <a:ea typeface="MS PGothic" charset="0"/>
                <a:cs typeface="MS PGothic" charset="0"/>
              </a:defRPr>
            </a:lvl2pPr>
            <a:lvl3pPr marL="1208265" indent="-241653">
              <a:defRPr sz="2500">
                <a:solidFill>
                  <a:schemeClr val="tx1"/>
                </a:solidFill>
                <a:latin typeface="Times New Roman" charset="0"/>
                <a:ea typeface="MS PGothic" charset="0"/>
                <a:cs typeface="MS PGothic" charset="0"/>
              </a:defRPr>
            </a:lvl3pPr>
            <a:lvl4pPr marL="1691571" indent="-241653">
              <a:defRPr sz="2500">
                <a:solidFill>
                  <a:schemeClr val="tx1"/>
                </a:solidFill>
                <a:latin typeface="Times New Roman" charset="0"/>
                <a:ea typeface="MS PGothic" charset="0"/>
                <a:cs typeface="MS PGothic" charset="0"/>
              </a:defRPr>
            </a:lvl4pPr>
            <a:lvl5pPr marL="2174878" indent="-241653">
              <a:defRPr sz="2500">
                <a:solidFill>
                  <a:schemeClr val="tx1"/>
                </a:solidFill>
                <a:latin typeface="Times New Roman" charset="0"/>
                <a:ea typeface="MS PGothic" charset="0"/>
                <a:cs typeface="MS PGothic" charset="0"/>
              </a:defRPr>
            </a:lvl5pPr>
            <a:lvl6pPr marL="2658184" indent="-241653" eaLnBrk="0" fontAlgn="base" hangingPunct="0">
              <a:spcBef>
                <a:spcPct val="0"/>
              </a:spcBef>
              <a:spcAft>
                <a:spcPct val="0"/>
              </a:spcAft>
              <a:defRPr sz="2500">
                <a:solidFill>
                  <a:schemeClr val="tx1"/>
                </a:solidFill>
                <a:latin typeface="Times New Roman" charset="0"/>
                <a:ea typeface="MS PGothic" charset="0"/>
                <a:cs typeface="MS PGothic" charset="0"/>
              </a:defRPr>
            </a:lvl6pPr>
            <a:lvl7pPr marL="3141490" indent="-241653" eaLnBrk="0" fontAlgn="base" hangingPunct="0">
              <a:spcBef>
                <a:spcPct val="0"/>
              </a:spcBef>
              <a:spcAft>
                <a:spcPct val="0"/>
              </a:spcAft>
              <a:defRPr sz="2500">
                <a:solidFill>
                  <a:schemeClr val="tx1"/>
                </a:solidFill>
                <a:latin typeface="Times New Roman" charset="0"/>
                <a:ea typeface="MS PGothic" charset="0"/>
                <a:cs typeface="MS PGothic" charset="0"/>
              </a:defRPr>
            </a:lvl7pPr>
            <a:lvl8pPr marL="3624796" indent="-241653" eaLnBrk="0" fontAlgn="base" hangingPunct="0">
              <a:spcBef>
                <a:spcPct val="0"/>
              </a:spcBef>
              <a:spcAft>
                <a:spcPct val="0"/>
              </a:spcAft>
              <a:defRPr sz="2500">
                <a:solidFill>
                  <a:schemeClr val="tx1"/>
                </a:solidFill>
                <a:latin typeface="Times New Roman" charset="0"/>
                <a:ea typeface="MS PGothic" charset="0"/>
                <a:cs typeface="MS PGothic" charset="0"/>
              </a:defRPr>
            </a:lvl8pPr>
            <a:lvl9pPr marL="4108102" indent="-241653" eaLnBrk="0" fontAlgn="base" hangingPunct="0">
              <a:spcBef>
                <a:spcPct val="0"/>
              </a:spcBef>
              <a:spcAft>
                <a:spcPct val="0"/>
              </a:spcAft>
              <a:defRPr sz="2500">
                <a:solidFill>
                  <a:schemeClr val="tx1"/>
                </a:solidFill>
                <a:latin typeface="Times New Roman"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D40E79-F901-B047-96B9-1B147BFC2D30}" type="slidenum">
              <a:rPr kumimoji="0" lang="en-US" sz="13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srgbClr val="000000"/>
              </a:solidFill>
              <a:effectLst/>
              <a:uLnTx/>
              <a:uFillTx/>
              <a:latin typeface="Times New Roman" charset="0"/>
              <a:ea typeface="MS PGothic" charset="0"/>
            </a:endParaRPr>
          </a:p>
        </p:txBody>
      </p:sp>
    </p:spTree>
    <p:extLst>
      <p:ext uri="{BB962C8B-B14F-4D97-AF65-F5344CB8AC3E}">
        <p14:creationId xmlns:p14="http://schemas.microsoft.com/office/powerpoint/2010/main" val="331399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4187F9-A476-4AC4-B201-12C29C68815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339428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187F9-A476-4AC4-B201-12C29C68815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294123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187F9-A476-4AC4-B201-12C29C68815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201327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187F9-A476-4AC4-B201-12C29C68815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43903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4187F9-A476-4AC4-B201-12C29C688154}"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234681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4187F9-A476-4AC4-B201-12C29C688154}"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210805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4187F9-A476-4AC4-B201-12C29C688154}"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318250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4187F9-A476-4AC4-B201-12C29C688154}"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372055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187F9-A476-4AC4-B201-12C29C688154}"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395347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4187F9-A476-4AC4-B201-12C29C688154}"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144714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4187F9-A476-4AC4-B201-12C29C688154}"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45722-D164-4172-AFB5-63E0AEFA91C9}" type="slidenum">
              <a:rPr lang="en-US" smtClean="0"/>
              <a:t>‹#›</a:t>
            </a:fld>
            <a:endParaRPr lang="en-US"/>
          </a:p>
        </p:txBody>
      </p:sp>
    </p:spTree>
    <p:extLst>
      <p:ext uri="{BB962C8B-B14F-4D97-AF65-F5344CB8AC3E}">
        <p14:creationId xmlns:p14="http://schemas.microsoft.com/office/powerpoint/2010/main" val="311881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187F9-A476-4AC4-B201-12C29C688154}" type="datetimeFigureOut">
              <a:rPr lang="en-US" smtClean="0"/>
              <a:t>8/16/2022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45722-D164-4172-AFB5-63E0AEFA91C9}" type="slidenum">
              <a:rPr lang="en-US" smtClean="0"/>
              <a:t>‹#›</a:t>
            </a:fld>
            <a:endParaRPr lang="en-US"/>
          </a:p>
        </p:txBody>
      </p:sp>
    </p:spTree>
    <p:extLst>
      <p:ext uri="{BB962C8B-B14F-4D97-AF65-F5344CB8AC3E}">
        <p14:creationId xmlns:p14="http://schemas.microsoft.com/office/powerpoint/2010/main" val="407789428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jmmnews.com/corporate-conflict-management-social-media/"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etwork with pins">
            <a:extLst>
              <a:ext uri="{FF2B5EF4-FFF2-40B4-BE49-F238E27FC236}">
                <a16:creationId xmlns:a16="http://schemas.microsoft.com/office/drawing/2014/main" id="{117B593E-ED98-34A5-8080-66D27BF80E26}"/>
              </a:ext>
            </a:extLst>
          </p:cNvPr>
          <p:cNvPicPr>
            <a:picLocks noChangeAspect="1"/>
          </p:cNvPicPr>
          <p:nvPr/>
        </p:nvPicPr>
        <p:blipFill rotWithShape="1">
          <a:blip r:embed="rId2">
            <a:alphaModFix amt="50000"/>
          </a:blip>
          <a:srcRect t="15413"/>
          <a:stretch/>
        </p:blipFill>
        <p:spPr>
          <a:xfrm>
            <a:off x="20" y="1"/>
            <a:ext cx="12191980" cy="6857999"/>
          </a:xfrm>
          <a:prstGeom prst="rect">
            <a:avLst/>
          </a:prstGeom>
        </p:spPr>
      </p:pic>
      <p:sp>
        <p:nvSpPr>
          <p:cNvPr id="2" name="Title 1">
            <a:extLst>
              <a:ext uri="{FF2B5EF4-FFF2-40B4-BE49-F238E27FC236}">
                <a16:creationId xmlns:a16="http://schemas.microsoft.com/office/drawing/2014/main" id="{72D19414-919D-AF2C-B033-B2687671A265}"/>
              </a:ext>
            </a:extLst>
          </p:cNvPr>
          <p:cNvSpPr>
            <a:spLocks noGrp="1"/>
          </p:cNvSpPr>
          <p:nvPr>
            <p:ph type="ctrTitle"/>
          </p:nvPr>
        </p:nvSpPr>
        <p:spPr>
          <a:xfrm>
            <a:off x="1662545" y="439602"/>
            <a:ext cx="9144000" cy="2119602"/>
          </a:xfrm>
        </p:spPr>
        <p:txBody>
          <a:bodyPr>
            <a:normAutofit/>
          </a:bodyPr>
          <a:lstStyle/>
          <a:p>
            <a:r>
              <a:rPr lang="en-US" dirty="0">
                <a:solidFill>
                  <a:srgbClr val="FFFFFF"/>
                </a:solidFill>
              </a:rPr>
              <a:t>How </a:t>
            </a:r>
            <a:r>
              <a:rPr lang="en-US">
                <a:solidFill>
                  <a:srgbClr val="FFFFFF"/>
                </a:solidFill>
              </a:rPr>
              <a:t>to Manage </a:t>
            </a:r>
            <a:r>
              <a:rPr lang="en-US" dirty="0">
                <a:solidFill>
                  <a:srgbClr val="FFFFFF"/>
                </a:solidFill>
              </a:rPr>
              <a:t>Conflict</a:t>
            </a:r>
          </a:p>
        </p:txBody>
      </p:sp>
      <p:sp>
        <p:nvSpPr>
          <p:cNvPr id="3" name="Subtitle 2">
            <a:extLst>
              <a:ext uri="{FF2B5EF4-FFF2-40B4-BE49-F238E27FC236}">
                <a16:creationId xmlns:a16="http://schemas.microsoft.com/office/drawing/2014/main" id="{9609C518-5BB6-3AE4-FCB4-7D17A4D9AA84}"/>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J. Scott Ireland M.Ed.</a:t>
            </a:r>
          </a:p>
        </p:txBody>
      </p:sp>
    </p:spTree>
    <p:extLst>
      <p:ext uri="{BB962C8B-B14F-4D97-AF65-F5344CB8AC3E}">
        <p14:creationId xmlns:p14="http://schemas.microsoft.com/office/powerpoint/2010/main" val="19789025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9031F-F59A-F36C-0AB4-4C53A1997B33}"/>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Other Common Reactions to Conflict</a:t>
            </a:r>
          </a:p>
        </p:txBody>
      </p:sp>
      <p:graphicFrame>
        <p:nvGraphicFramePr>
          <p:cNvPr id="7" name="Content Placeholder 1">
            <a:extLst>
              <a:ext uri="{FF2B5EF4-FFF2-40B4-BE49-F238E27FC236}">
                <a16:creationId xmlns:a16="http://schemas.microsoft.com/office/drawing/2014/main" id="{CD99502A-CF4A-3394-B359-58982FFA5324}"/>
              </a:ext>
            </a:extLst>
          </p:cNvPr>
          <p:cNvGraphicFramePr>
            <a:graphicFrameLocks noGrp="1"/>
          </p:cNvGraphicFramePr>
          <p:nvPr>
            <p:ph sz="half" idx="1"/>
          </p:nvPr>
        </p:nvGraphicFramePr>
        <p:xfrm>
          <a:off x="1768415" y="1842878"/>
          <a:ext cx="7694761" cy="3728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0CE93B0A-4DAF-4950-4A7D-731B602AB06A}"/>
              </a:ext>
            </a:extLst>
          </p:cNvPr>
          <p:cNvSpPr>
            <a:spLocks noGrp="1"/>
          </p:cNvSpPr>
          <p:nvPr>
            <p:ph type="sldNum" sz="quarter" idx="12"/>
          </p:nvPr>
        </p:nvSpPr>
        <p:spPr/>
        <p:txBody>
          <a:bodyPr/>
          <a:lstStyle/>
          <a:p>
            <a:fld id="{60919A27-BE44-4E9C-A22C-57702863681C}" type="slidenum">
              <a:rPr lang="en-US" smtClean="0"/>
              <a:pPr/>
              <a:t>10</a:t>
            </a:fld>
            <a:endParaRPr lang="en-US" dirty="0"/>
          </a:p>
        </p:txBody>
      </p:sp>
    </p:spTree>
    <p:extLst>
      <p:ext uri="{BB962C8B-B14F-4D97-AF65-F5344CB8AC3E}">
        <p14:creationId xmlns:p14="http://schemas.microsoft.com/office/powerpoint/2010/main" val="289648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a:t>Individual Conflict Responses and Mental Models</a:t>
            </a:r>
          </a:p>
        </p:txBody>
      </p:sp>
      <p:graphicFrame>
        <p:nvGraphicFramePr>
          <p:cNvPr id="9" name="Content Placeholder 1">
            <a:extLst>
              <a:ext uri="{FF2B5EF4-FFF2-40B4-BE49-F238E27FC236}">
                <a16:creationId xmlns:a16="http://schemas.microsoft.com/office/drawing/2014/main" id="{1C702879-3774-345B-36CB-F70A936C85C2}"/>
              </a:ext>
            </a:extLst>
          </p:cNvPr>
          <p:cNvGraphicFramePr>
            <a:graphicFrameLocks noGrp="1"/>
          </p:cNvGraphicFramePr>
          <p:nvPr>
            <p:ph idx="1"/>
          </p:nvPr>
        </p:nvGraphicFramePr>
        <p:xfrm>
          <a:off x="838200" y="1825625"/>
          <a:ext cx="10515600" cy="3745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chor="ctr">
            <a:normAutofit/>
          </a:bodyPr>
          <a:lstStyle/>
          <a:p>
            <a:pPr>
              <a:spcAft>
                <a:spcPts val="600"/>
              </a:spcAft>
            </a:pPr>
            <a:fld id="{60919A27-BE44-4E9C-A22C-57702863681C}" type="slidenum">
              <a:rPr lang="en-US" smtClean="0"/>
              <a:pPr>
                <a:spcAft>
                  <a:spcPts val="600"/>
                </a:spcAft>
              </a:pPr>
              <a:t>11</a:t>
            </a:fld>
            <a:endParaRPr lang="en-US"/>
          </a:p>
        </p:txBody>
      </p:sp>
    </p:spTree>
    <p:extLst>
      <p:ext uri="{BB962C8B-B14F-4D97-AF65-F5344CB8AC3E}">
        <p14:creationId xmlns:p14="http://schemas.microsoft.com/office/powerpoint/2010/main" val="325165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71443"/>
            <a:ext cx="11162581" cy="887413"/>
          </a:xfrm>
        </p:spPr>
        <p:txBody>
          <a:bodyPr anchor="t">
            <a:normAutofit/>
          </a:bodyPr>
          <a:lstStyle/>
          <a:p>
            <a:pPr algn="ctr" eaLnBrk="1" hangingPunct="1"/>
            <a:r>
              <a:rPr lang="en-US" dirty="0">
                <a:latin typeface="Times New Roman" panose="02020603050405020304" pitchFamily="18" charset="0"/>
                <a:cs typeface="Times New Roman" panose="02020603050405020304" pitchFamily="18" charset="0"/>
              </a:rPr>
              <a:t>Truths about Mentally Modeling Conflicts</a:t>
            </a:r>
          </a:p>
        </p:txBody>
      </p:sp>
      <p:sp>
        <p:nvSpPr>
          <p:cNvPr id="73731" name="Rectangle 3"/>
          <p:cNvSpPr>
            <a:spLocks noGrp="1" noChangeArrowheads="1"/>
          </p:cNvSpPr>
          <p:nvPr>
            <p:ph idx="1"/>
          </p:nvPr>
        </p:nvSpPr>
        <p:spPr>
          <a:xfrm>
            <a:off x="2325687" y="1607582"/>
            <a:ext cx="7540625" cy="4324350"/>
          </a:xfrm>
        </p:spPr>
        <p:txBody>
          <a:bodyPr/>
          <a:lstStyle/>
          <a:p>
            <a:pPr eaLnBrk="1" hangingPunct="1">
              <a:spcBef>
                <a:spcPct val="0"/>
              </a:spcBef>
              <a:buFont typeface="Wingdings" charset="0"/>
              <a:buNone/>
            </a:pPr>
            <a:endParaRPr lang="en-US" altLang="ja-JP" sz="2800" dirty="0">
              <a:latin typeface="News Gothic MT" charset="0"/>
              <a:ea typeface="Meiryo" charset="0"/>
              <a:cs typeface="Meiryo" charset="0"/>
            </a:endParaRPr>
          </a:p>
          <a:p>
            <a:pPr eaLnBrk="1" hangingPunct="1">
              <a:spcBef>
                <a:spcPct val="0"/>
              </a:spcBef>
              <a:buFont typeface="Wingdings" charset="0"/>
              <a:buNone/>
            </a:pPr>
            <a:endParaRPr lang="en-US" sz="2800" dirty="0">
              <a:latin typeface="News Gothic MT" charset="0"/>
            </a:endParaRPr>
          </a:p>
        </p:txBody>
      </p:sp>
      <p:sp>
        <p:nvSpPr>
          <p:cNvPr id="73733" name="Rectangle 7"/>
          <p:cNvSpPr>
            <a:spLocks noChangeArrowheads="1"/>
          </p:cNvSpPr>
          <p:nvPr/>
        </p:nvSpPr>
        <p:spPr bwMode="auto">
          <a:xfrm>
            <a:off x="1060704" y="2084080"/>
            <a:ext cx="9921240" cy="1185378"/>
          </a:xfrm>
          <a:prstGeom prst="rect">
            <a:avLst/>
          </a:prstGeom>
          <a:solidFill>
            <a:schemeClr val="accent1">
              <a:lumMod val="20000"/>
              <a:lumOff val="80000"/>
            </a:schemeClr>
          </a:solidFill>
          <a:ln w="9525">
            <a:solidFill>
              <a:srgbClr val="003300"/>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Times New Roman" charset="0"/>
              <a:ea typeface="MS PGothic" charset="0"/>
            </a:endParaRPr>
          </a:p>
        </p:txBody>
      </p:sp>
      <p:sp>
        <p:nvSpPr>
          <p:cNvPr id="73734" name="Line 4"/>
          <p:cNvSpPr>
            <a:spLocks noChangeShapeType="1"/>
          </p:cNvSpPr>
          <p:nvPr/>
        </p:nvSpPr>
        <p:spPr bwMode="auto">
          <a:xfrm>
            <a:off x="2971800" y="2896613"/>
            <a:ext cx="5867400" cy="0"/>
          </a:xfrm>
          <a:prstGeom prst="line">
            <a:avLst/>
          </a:prstGeom>
          <a:noFill/>
          <a:ln w="5715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73735" name="Text Box 5"/>
          <p:cNvSpPr txBox="1">
            <a:spLocks noChangeArrowheads="1"/>
          </p:cNvSpPr>
          <p:nvPr/>
        </p:nvSpPr>
        <p:spPr bwMode="auto">
          <a:xfrm>
            <a:off x="1659331" y="2349311"/>
            <a:ext cx="20377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dirty="0">
                <a:solidFill>
                  <a:srgbClr val="000000"/>
                </a:solidFill>
              </a:rPr>
              <a:t>Minor Conflict</a:t>
            </a:r>
          </a:p>
        </p:txBody>
      </p:sp>
      <p:sp>
        <p:nvSpPr>
          <p:cNvPr id="73736" name="Text Box 6"/>
          <p:cNvSpPr txBox="1">
            <a:spLocks noChangeArrowheads="1"/>
          </p:cNvSpPr>
          <p:nvPr/>
        </p:nvSpPr>
        <p:spPr bwMode="auto">
          <a:xfrm>
            <a:off x="8364787" y="2247183"/>
            <a:ext cx="254641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dirty="0">
                <a:solidFill>
                  <a:srgbClr val="000000"/>
                </a:solidFill>
              </a:rPr>
              <a:t>Major Conflict</a:t>
            </a:r>
          </a:p>
        </p:txBody>
      </p:sp>
      <p:sp>
        <p:nvSpPr>
          <p:cNvPr id="73737" name="Rectangle 8"/>
          <p:cNvSpPr>
            <a:spLocks noChangeArrowheads="1"/>
          </p:cNvSpPr>
          <p:nvPr/>
        </p:nvSpPr>
        <p:spPr bwMode="auto">
          <a:xfrm>
            <a:off x="978408" y="3938164"/>
            <a:ext cx="10003536" cy="1621387"/>
          </a:xfrm>
          <a:prstGeom prst="rect">
            <a:avLst/>
          </a:prstGeom>
          <a:solidFill>
            <a:schemeClr val="accent1">
              <a:lumMod val="20000"/>
              <a:lumOff val="80000"/>
            </a:schemeClr>
          </a:solidFill>
          <a:ln w="9525">
            <a:solidFill>
              <a:srgbClr val="003300"/>
            </a:solidFill>
            <a:miter lim="800000"/>
            <a:headEnd/>
            <a:tailEnd/>
          </a:ln>
        </p:spPr>
        <p:txBody>
          <a:bodyPr wrap="none" anchor="ctr"/>
          <a:lstStyle/>
          <a:p>
            <a:pPr defTabSz="914400" fontAlgn="base">
              <a:spcBef>
                <a:spcPct val="0"/>
              </a:spcBef>
              <a:spcAft>
                <a:spcPct val="0"/>
              </a:spcAft>
              <a:defRPr/>
            </a:pPr>
            <a:endParaRPr lang="en-US" sz="2400" dirty="0">
              <a:solidFill>
                <a:srgbClr val="000000"/>
              </a:solidFill>
              <a:latin typeface="Times New Roman" charset="0"/>
              <a:ea typeface="MS PGothic" charset="0"/>
            </a:endParaRPr>
          </a:p>
        </p:txBody>
      </p:sp>
      <p:sp>
        <p:nvSpPr>
          <p:cNvPr id="73738" name="Line 9"/>
          <p:cNvSpPr>
            <a:spLocks noChangeShapeType="1"/>
          </p:cNvSpPr>
          <p:nvPr/>
        </p:nvSpPr>
        <p:spPr bwMode="auto">
          <a:xfrm>
            <a:off x="5408613" y="4848985"/>
            <a:ext cx="2971800" cy="228600"/>
          </a:xfrm>
          <a:prstGeom prst="line">
            <a:avLst/>
          </a:prstGeom>
          <a:noFill/>
          <a:ln w="5715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73739" name="Text Box 12"/>
          <p:cNvSpPr txBox="1">
            <a:spLocks noChangeArrowheads="1"/>
          </p:cNvSpPr>
          <p:nvPr/>
        </p:nvSpPr>
        <p:spPr bwMode="auto">
          <a:xfrm>
            <a:off x="4130962" y="2502931"/>
            <a:ext cx="201850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Issue 1 contribution</a:t>
            </a:r>
          </a:p>
        </p:txBody>
      </p:sp>
      <p:sp>
        <p:nvSpPr>
          <p:cNvPr id="73740" name="Text Box 13"/>
          <p:cNvSpPr txBox="1">
            <a:spLocks noChangeArrowheads="1"/>
          </p:cNvSpPr>
          <p:nvPr/>
        </p:nvSpPr>
        <p:spPr bwMode="auto">
          <a:xfrm>
            <a:off x="4057029" y="2991447"/>
            <a:ext cx="201850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Issue 2 contribution</a:t>
            </a:r>
          </a:p>
        </p:txBody>
      </p:sp>
      <p:sp>
        <p:nvSpPr>
          <p:cNvPr id="73741" name="Line 15"/>
          <p:cNvSpPr>
            <a:spLocks noChangeShapeType="1"/>
          </p:cNvSpPr>
          <p:nvPr/>
        </p:nvSpPr>
        <p:spPr bwMode="auto">
          <a:xfrm>
            <a:off x="6154031" y="2605454"/>
            <a:ext cx="287378" cy="11395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73742" name="Line 16"/>
          <p:cNvSpPr>
            <a:spLocks noChangeShapeType="1"/>
          </p:cNvSpPr>
          <p:nvPr/>
        </p:nvSpPr>
        <p:spPr bwMode="auto">
          <a:xfrm flipV="1">
            <a:off x="6060409" y="2948018"/>
            <a:ext cx="381000" cy="30807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73743" name="Text Box 18"/>
          <p:cNvSpPr txBox="1">
            <a:spLocks noChangeArrowheads="1"/>
          </p:cNvSpPr>
          <p:nvPr/>
        </p:nvSpPr>
        <p:spPr bwMode="auto">
          <a:xfrm>
            <a:off x="8647261" y="4875046"/>
            <a:ext cx="16680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Organizational </a:t>
            </a:r>
          </a:p>
        </p:txBody>
      </p:sp>
      <p:sp>
        <p:nvSpPr>
          <p:cNvPr id="73744" name="Line 19"/>
          <p:cNvSpPr>
            <a:spLocks noChangeShapeType="1"/>
          </p:cNvSpPr>
          <p:nvPr/>
        </p:nvSpPr>
        <p:spPr bwMode="auto">
          <a:xfrm flipV="1">
            <a:off x="5542814" y="4467122"/>
            <a:ext cx="2558769" cy="381934"/>
          </a:xfrm>
          <a:prstGeom prst="line">
            <a:avLst/>
          </a:prstGeom>
          <a:noFill/>
          <a:ln w="5715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73745" name="Line 20"/>
          <p:cNvSpPr>
            <a:spLocks noChangeShapeType="1"/>
          </p:cNvSpPr>
          <p:nvPr/>
        </p:nvSpPr>
        <p:spPr bwMode="auto">
          <a:xfrm flipV="1">
            <a:off x="5514572" y="4397397"/>
            <a:ext cx="76200" cy="457200"/>
          </a:xfrm>
          <a:prstGeom prst="line">
            <a:avLst/>
          </a:prstGeom>
          <a:noFill/>
          <a:ln w="5715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73746" name="Text Box 21"/>
          <p:cNvSpPr txBox="1">
            <a:spLocks noChangeArrowheads="1"/>
          </p:cNvSpPr>
          <p:nvPr/>
        </p:nvSpPr>
        <p:spPr bwMode="auto">
          <a:xfrm>
            <a:off x="7782281" y="3997864"/>
            <a:ext cx="17299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Personal History</a:t>
            </a:r>
          </a:p>
        </p:txBody>
      </p:sp>
      <p:sp>
        <p:nvSpPr>
          <p:cNvPr id="73747" name="Text Box 22"/>
          <p:cNvSpPr txBox="1">
            <a:spLocks noChangeArrowheads="1"/>
          </p:cNvSpPr>
          <p:nvPr/>
        </p:nvSpPr>
        <p:spPr bwMode="auto">
          <a:xfrm>
            <a:off x="4787030" y="4028065"/>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Diversity</a:t>
            </a:r>
          </a:p>
        </p:txBody>
      </p:sp>
      <p:sp>
        <p:nvSpPr>
          <p:cNvPr id="73748" name="Text Box 23"/>
          <p:cNvSpPr txBox="1">
            <a:spLocks noChangeArrowheads="1"/>
          </p:cNvSpPr>
          <p:nvPr/>
        </p:nvSpPr>
        <p:spPr bwMode="auto">
          <a:xfrm>
            <a:off x="1293163" y="4097790"/>
            <a:ext cx="13768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Respect</a:t>
            </a:r>
          </a:p>
        </p:txBody>
      </p:sp>
      <p:sp>
        <p:nvSpPr>
          <p:cNvPr id="73749" name="Text Box 24"/>
          <p:cNvSpPr txBox="1">
            <a:spLocks noChangeArrowheads="1"/>
          </p:cNvSpPr>
          <p:nvPr/>
        </p:nvSpPr>
        <p:spPr bwMode="auto">
          <a:xfrm>
            <a:off x="1294531" y="4871258"/>
            <a:ext cx="165301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Social Situation</a:t>
            </a:r>
          </a:p>
        </p:txBody>
      </p:sp>
      <p:sp>
        <p:nvSpPr>
          <p:cNvPr id="73750" name="Text Box 25"/>
          <p:cNvSpPr txBox="1">
            <a:spLocks noChangeArrowheads="1"/>
          </p:cNvSpPr>
          <p:nvPr/>
        </p:nvSpPr>
        <p:spPr bwMode="auto">
          <a:xfrm>
            <a:off x="5268675" y="5103460"/>
            <a:ext cx="83978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Beliefs</a:t>
            </a:r>
          </a:p>
        </p:txBody>
      </p:sp>
      <p:sp>
        <p:nvSpPr>
          <p:cNvPr id="73751" name="Line 26"/>
          <p:cNvSpPr>
            <a:spLocks noChangeShapeType="1"/>
          </p:cNvSpPr>
          <p:nvPr/>
        </p:nvSpPr>
        <p:spPr bwMode="auto">
          <a:xfrm flipH="1" flipV="1">
            <a:off x="2743200" y="4426337"/>
            <a:ext cx="2748481" cy="388239"/>
          </a:xfrm>
          <a:prstGeom prst="line">
            <a:avLst/>
          </a:prstGeom>
          <a:noFill/>
          <a:ln w="5715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73752" name="Line 27"/>
          <p:cNvSpPr>
            <a:spLocks noChangeShapeType="1"/>
          </p:cNvSpPr>
          <p:nvPr/>
        </p:nvSpPr>
        <p:spPr bwMode="auto">
          <a:xfrm flipH="1">
            <a:off x="3338408" y="4850755"/>
            <a:ext cx="2176164" cy="283662"/>
          </a:xfrm>
          <a:prstGeom prst="line">
            <a:avLst/>
          </a:prstGeom>
          <a:noFill/>
          <a:ln w="5715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28" name="Line 28">
            <a:extLst>
              <a:ext uri="{FF2B5EF4-FFF2-40B4-BE49-F238E27FC236}">
                <a16:creationId xmlns:a16="http://schemas.microsoft.com/office/drawing/2014/main" id="{B5EBB033-CFB9-4A79-A786-B99F8C67B731}"/>
              </a:ext>
            </a:extLst>
          </p:cNvPr>
          <p:cNvSpPr>
            <a:spLocks noChangeShapeType="1"/>
          </p:cNvSpPr>
          <p:nvPr/>
        </p:nvSpPr>
        <p:spPr bwMode="auto">
          <a:xfrm>
            <a:off x="5514573" y="4807436"/>
            <a:ext cx="237004" cy="317048"/>
          </a:xfrm>
          <a:prstGeom prst="line">
            <a:avLst/>
          </a:prstGeom>
          <a:noFill/>
          <a:ln w="5715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3" name="TextBox 2">
            <a:extLst>
              <a:ext uri="{FF2B5EF4-FFF2-40B4-BE49-F238E27FC236}">
                <a16:creationId xmlns:a16="http://schemas.microsoft.com/office/drawing/2014/main" id="{CC178EAD-DDA8-4151-A04B-E0E283A421F9}"/>
              </a:ext>
            </a:extLst>
          </p:cNvPr>
          <p:cNvSpPr txBox="1"/>
          <p:nvPr/>
        </p:nvSpPr>
        <p:spPr>
          <a:xfrm>
            <a:off x="21336" y="1468415"/>
            <a:ext cx="3341812" cy="369332"/>
          </a:xfrm>
          <a:prstGeom prst="rect">
            <a:avLst/>
          </a:prstGeom>
          <a:noFill/>
        </p:spPr>
        <p:txBody>
          <a:bodyPr wrap="none" rtlCol="0">
            <a:spAutoFit/>
          </a:bodyPr>
          <a:lstStyle/>
          <a:p>
            <a:r>
              <a:rPr lang="en-US" b="1" u="sng" dirty="0"/>
              <a:t>Uni-Dimensional View of Conflict</a:t>
            </a:r>
          </a:p>
        </p:txBody>
      </p:sp>
      <p:sp>
        <p:nvSpPr>
          <p:cNvPr id="4" name="TextBox 3">
            <a:extLst>
              <a:ext uri="{FF2B5EF4-FFF2-40B4-BE49-F238E27FC236}">
                <a16:creationId xmlns:a16="http://schemas.microsoft.com/office/drawing/2014/main" id="{0ABB8C5B-A788-4975-A7C8-64C6EA2D5695}"/>
              </a:ext>
            </a:extLst>
          </p:cNvPr>
          <p:cNvSpPr txBox="1"/>
          <p:nvPr/>
        </p:nvSpPr>
        <p:spPr>
          <a:xfrm>
            <a:off x="44743" y="3477691"/>
            <a:ext cx="3529364" cy="369332"/>
          </a:xfrm>
          <a:prstGeom prst="rect">
            <a:avLst/>
          </a:prstGeom>
          <a:noFill/>
        </p:spPr>
        <p:txBody>
          <a:bodyPr wrap="none" rtlCol="0">
            <a:spAutoFit/>
          </a:bodyPr>
          <a:lstStyle/>
          <a:p>
            <a:r>
              <a:rPr lang="en-US" b="1" u="sng" dirty="0"/>
              <a:t>Multi-Dimensional View of Conflict</a:t>
            </a:r>
          </a:p>
        </p:txBody>
      </p:sp>
    </p:spTree>
    <p:extLst>
      <p:ext uri="{BB962C8B-B14F-4D97-AF65-F5344CB8AC3E}">
        <p14:creationId xmlns:p14="http://schemas.microsoft.com/office/powerpoint/2010/main" val="1976058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82EF7-7DFA-4040-ADFB-94F88404FE08}"/>
              </a:ext>
            </a:extLst>
          </p:cNvPr>
          <p:cNvSpPr>
            <a:spLocks noGrp="1"/>
          </p:cNvSpPr>
          <p:nvPr>
            <p:ph type="title"/>
          </p:nvPr>
        </p:nvSpPr>
        <p:spPr/>
        <p:txBody>
          <a:bodyPr anchor="ctr">
            <a:normAutofit/>
          </a:bodyPr>
          <a:lstStyle/>
          <a:p>
            <a:r>
              <a:rPr lang="en-US"/>
              <a:t>Framing Conflicts</a:t>
            </a:r>
          </a:p>
        </p:txBody>
      </p:sp>
      <p:graphicFrame>
        <p:nvGraphicFramePr>
          <p:cNvPr id="7" name="Content Placeholder 1">
            <a:extLst>
              <a:ext uri="{FF2B5EF4-FFF2-40B4-BE49-F238E27FC236}">
                <a16:creationId xmlns:a16="http://schemas.microsoft.com/office/drawing/2014/main" id="{CC860AE8-9ED3-19AF-F235-5100B756BD75}"/>
              </a:ext>
            </a:extLst>
          </p:cNvPr>
          <p:cNvGraphicFramePr>
            <a:graphicFrameLocks noGrp="1"/>
          </p:cNvGraphicFramePr>
          <p:nvPr>
            <p:ph idx="1"/>
          </p:nvPr>
        </p:nvGraphicFramePr>
        <p:xfrm>
          <a:off x="838200" y="1825625"/>
          <a:ext cx="10515600" cy="3745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AE2FA28-00BC-43EF-A431-9A0799980D72}"/>
              </a:ext>
            </a:extLst>
          </p:cNvPr>
          <p:cNvSpPr>
            <a:spLocks noGrp="1"/>
          </p:cNvSpPr>
          <p:nvPr>
            <p:ph type="sldNum" sz="quarter" idx="12"/>
          </p:nvPr>
        </p:nvSpPr>
        <p:spPr/>
        <p:txBody>
          <a:bodyPr anchor="ctr">
            <a:normAutofit/>
          </a:bodyPr>
          <a:lstStyle/>
          <a:p>
            <a:pPr>
              <a:spcAft>
                <a:spcPts val="600"/>
              </a:spcAft>
            </a:pPr>
            <a:fld id="{60919A27-BE44-4E9C-A22C-57702863681C}" type="slidenum">
              <a:rPr lang="en-US" smtClean="0"/>
              <a:pPr>
                <a:spcAft>
                  <a:spcPts val="600"/>
                </a:spcAft>
              </a:pPr>
              <a:t>13</a:t>
            </a:fld>
            <a:endParaRPr lang="en-US"/>
          </a:p>
        </p:txBody>
      </p:sp>
    </p:spTree>
    <p:extLst>
      <p:ext uri="{BB962C8B-B14F-4D97-AF65-F5344CB8AC3E}">
        <p14:creationId xmlns:p14="http://schemas.microsoft.com/office/powerpoint/2010/main" val="123525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31273"/>
            <a:ext cx="5181600" cy="4722860"/>
          </a:xfrm>
        </p:spPr>
        <p:txBody>
          <a:bodyPr>
            <a:normAutofit fontScale="92500" lnSpcReduction="20000"/>
          </a:bodyPr>
          <a:lstStyle/>
          <a:p>
            <a:r>
              <a:rPr lang="en-US" dirty="0">
                <a:solidFill>
                  <a:schemeClr val="tx1"/>
                </a:solidFill>
                <a:latin typeface="Times New Roman" panose="02020603050405020304" pitchFamily="18" charset="0"/>
                <a:cs typeface="Times New Roman" panose="02020603050405020304" pitchFamily="18" charset="0"/>
              </a:rPr>
              <a:t>To be alive is to be in conflict. To be effective is to be in conflict.  Organizations cannot function without conflict, and members of an organization cannot interact without conflict.  If organizations are to be effective, and if members of an organization are to be competent, they must be able to manage and resolve conflicts constructively.  </a:t>
            </a:r>
          </a:p>
          <a:p>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a:t>
            </a:r>
            <a:r>
              <a:rPr lang="en-US" dirty="0">
                <a:solidFill>
                  <a:schemeClr val="tx1"/>
                </a:solidFill>
                <a:latin typeface="Times New Roman" panose="02020603050405020304" pitchFamily="18" charset="0"/>
                <a:cs typeface="Times New Roman" panose="02020603050405020304" pitchFamily="18" charset="0"/>
              </a:rPr>
              <a:t>rom Dean R. </a:t>
            </a:r>
            <a:r>
              <a:rPr lang="en-US" dirty="0" err="1">
                <a:solidFill>
                  <a:schemeClr val="tx1"/>
                </a:solidFill>
                <a:latin typeface="Times New Roman" panose="02020603050405020304" pitchFamily="18" charset="0"/>
                <a:cs typeface="Times New Roman" panose="02020603050405020304" pitchFamily="18" charset="0"/>
              </a:rPr>
              <a:t>Tjosvold</a:t>
            </a:r>
            <a:r>
              <a:rPr lang="en-US" dirty="0">
                <a:solidFill>
                  <a:schemeClr val="tx1"/>
                </a:solidFill>
                <a:latin typeface="Times New Roman" panose="02020603050405020304" pitchFamily="18" charset="0"/>
                <a:cs typeface="Times New Roman" panose="02020603050405020304" pitchFamily="18" charset="0"/>
              </a:rPr>
              <a:t> &amp; David W. Johnson</a:t>
            </a:r>
          </a:p>
          <a:p>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nchor="ctr">
            <a:normAutofit/>
          </a:bodyPr>
          <a:lstStyle/>
          <a:p>
            <a:pPr>
              <a:spcAft>
                <a:spcPts val="600"/>
              </a:spcAft>
            </a:pPr>
            <a:fld id="{60919A27-BE44-4E9C-A22C-57702863681C}" type="slidenum">
              <a:rPr lang="en-US" smtClean="0"/>
              <a:pPr>
                <a:spcAft>
                  <a:spcPts val="600"/>
                </a:spcAft>
              </a:pPr>
              <a:t>14</a:t>
            </a:fld>
            <a:endParaRPr lang="en-US"/>
          </a:p>
        </p:txBody>
      </p:sp>
      <p:pic>
        <p:nvPicPr>
          <p:cNvPr id="7" name="Picture 6" descr="White puzzle with one red piece">
            <a:extLst>
              <a:ext uri="{FF2B5EF4-FFF2-40B4-BE49-F238E27FC236}">
                <a16:creationId xmlns:a16="http://schemas.microsoft.com/office/drawing/2014/main" id="{0ED77D5A-009E-BAAD-912D-CB1A8AA65DE8}"/>
              </a:ext>
            </a:extLst>
          </p:cNvPr>
          <p:cNvPicPr>
            <a:picLocks noChangeAspect="1"/>
          </p:cNvPicPr>
          <p:nvPr/>
        </p:nvPicPr>
        <p:blipFill rotWithShape="1">
          <a:blip r:embed="rId2">
            <a:extLst>
              <a:ext uri="{28A0092B-C50C-407E-A947-70E740481C1C}">
                <a14:useLocalDpi xmlns:a14="http://schemas.microsoft.com/office/drawing/2010/main" val="0"/>
              </a:ext>
            </a:extLst>
          </a:blip>
          <a:srcRect l="11121" r="9556" b="-1"/>
          <a:stretch/>
        </p:blipFill>
        <p:spPr>
          <a:xfrm>
            <a:off x="6096000" y="942109"/>
            <a:ext cx="5257800" cy="4612024"/>
          </a:xfrm>
          <a:prstGeom prst="rect">
            <a:avLst/>
          </a:prstGeom>
          <a:noFill/>
        </p:spPr>
      </p:pic>
    </p:spTree>
    <p:extLst>
      <p:ext uri="{BB962C8B-B14F-4D97-AF65-F5344CB8AC3E}">
        <p14:creationId xmlns:p14="http://schemas.microsoft.com/office/powerpoint/2010/main" val="373343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4E24F67-33D5-6630-00BF-5F51E20E6669}"/>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Skills Required to Effectively Manage Conflict</a:t>
            </a:r>
          </a:p>
        </p:txBody>
      </p:sp>
      <p:sp>
        <p:nvSpPr>
          <p:cNvPr id="5" name="Slide Number Placeholder 4">
            <a:extLst>
              <a:ext uri="{FF2B5EF4-FFF2-40B4-BE49-F238E27FC236}">
                <a16:creationId xmlns:a16="http://schemas.microsoft.com/office/drawing/2014/main" id="{AD284882-A34F-E5D8-E54F-316A192A443D}"/>
              </a:ext>
            </a:extLst>
          </p:cNvPr>
          <p:cNvSpPr>
            <a:spLocks noGrp="1"/>
          </p:cNvSpPr>
          <p:nvPr>
            <p:ph type="sldNum" sz="quarter" idx="12"/>
          </p:nvPr>
        </p:nvSpPr>
        <p:spPr>
          <a:xfrm>
            <a:off x="11704320" y="6455664"/>
            <a:ext cx="448056" cy="365125"/>
          </a:xfrm>
        </p:spPr>
        <p:txBody>
          <a:bodyPr>
            <a:normAutofit/>
          </a:bodyPr>
          <a:lstStyle/>
          <a:p>
            <a:pPr>
              <a:spcAft>
                <a:spcPts val="600"/>
              </a:spcAft>
            </a:pPr>
            <a:fld id="{60919A27-BE44-4E9C-A22C-57702863681C}" type="slidenum">
              <a:rPr lang="en-US" sz="110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graphicFrame>
        <p:nvGraphicFramePr>
          <p:cNvPr id="7" name="Content Placeholder 1">
            <a:extLst>
              <a:ext uri="{FF2B5EF4-FFF2-40B4-BE49-F238E27FC236}">
                <a16:creationId xmlns:a16="http://schemas.microsoft.com/office/drawing/2014/main" id="{057811B3-58ED-314F-6235-70628CFC1CE8}"/>
              </a:ext>
            </a:extLst>
          </p:cNvPr>
          <p:cNvGraphicFramePr>
            <a:graphicFrameLocks noGrp="1"/>
          </p:cNvGraphicFramePr>
          <p:nvPr>
            <p:ph idx="1"/>
            <p:extLst>
              <p:ext uri="{D42A27DB-BD31-4B8C-83A1-F6EECF244321}">
                <p14:modId xmlns:p14="http://schemas.microsoft.com/office/powerpoint/2010/main" val="42120291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50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705C0A4-AAD5-5FFD-AFB6-26598119BE9E}"/>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Self Awareness</a:t>
            </a:r>
          </a:p>
        </p:txBody>
      </p:sp>
      <p:sp>
        <p:nvSpPr>
          <p:cNvPr id="2" name="Content Placeholder 1">
            <a:extLst>
              <a:ext uri="{FF2B5EF4-FFF2-40B4-BE49-F238E27FC236}">
                <a16:creationId xmlns:a16="http://schemas.microsoft.com/office/drawing/2014/main" id="{AA382BE2-6D6C-2593-2B57-9FD431D72025}"/>
              </a:ext>
            </a:extLst>
          </p:cNvPr>
          <p:cNvSpPr>
            <a:spLocks noGrp="1"/>
          </p:cNvSpPr>
          <p:nvPr>
            <p:ph sz="half" idx="1"/>
          </p:nvPr>
        </p:nvSpPr>
        <p:spPr>
          <a:xfrm>
            <a:off x="1371599" y="2318197"/>
            <a:ext cx="9724031" cy="3683358"/>
          </a:xfrm>
        </p:spPr>
        <p:txBody>
          <a:bodyPr vert="horz" lIns="91440" tIns="45720" rIns="91440" bIns="45720" rtlCol="0" anchor="ctr">
            <a:normAutofit/>
          </a:bodyPr>
          <a:lstStyle/>
          <a:p>
            <a:r>
              <a:rPr lang="en-US" sz="2000" dirty="0"/>
              <a:t>Willingness to engage in self reflection concerning responses</a:t>
            </a:r>
          </a:p>
          <a:p>
            <a:endParaRPr lang="en-US" sz="2000" dirty="0"/>
          </a:p>
          <a:p>
            <a:r>
              <a:rPr lang="en-US" sz="2000" dirty="0"/>
              <a:t>Biases, known and unknown</a:t>
            </a:r>
          </a:p>
          <a:p>
            <a:endParaRPr lang="en-US" sz="2000" dirty="0"/>
          </a:p>
          <a:p>
            <a:r>
              <a:rPr lang="en-US" sz="2000" dirty="0"/>
              <a:t>Beliefs that created meaning for data</a:t>
            </a:r>
          </a:p>
          <a:p>
            <a:endParaRPr lang="en-US" sz="2000" dirty="0"/>
          </a:p>
          <a:p>
            <a:r>
              <a:rPr lang="en-US" sz="2000" dirty="0"/>
              <a:t>Assumptions</a:t>
            </a:r>
          </a:p>
          <a:p>
            <a:endParaRPr lang="en-US" sz="2000" dirty="0"/>
          </a:p>
          <a:p>
            <a:r>
              <a:rPr lang="en-US" sz="2000" dirty="0"/>
              <a:t>The only course of action?</a:t>
            </a:r>
          </a:p>
        </p:txBody>
      </p:sp>
      <p:sp>
        <p:nvSpPr>
          <p:cNvPr id="5" name="Slide Number Placeholder 4">
            <a:extLst>
              <a:ext uri="{FF2B5EF4-FFF2-40B4-BE49-F238E27FC236}">
                <a16:creationId xmlns:a16="http://schemas.microsoft.com/office/drawing/2014/main" id="{31C1FDC2-73E8-70AA-33C6-6D44F622246E}"/>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defTabSz="914400">
              <a:spcAft>
                <a:spcPts val="600"/>
              </a:spcAft>
            </a:pPr>
            <a:fld id="{60919A27-BE44-4E9C-A22C-57702863681C}" type="slidenum">
              <a:rPr lang="en-US" sz="1100">
                <a:solidFill>
                  <a:schemeClr val="tx1">
                    <a:lumMod val="50000"/>
                    <a:lumOff val="50000"/>
                  </a:schemeClr>
                </a:solidFill>
              </a:rPr>
              <a:pPr defTabSz="914400">
                <a:spcAft>
                  <a:spcPts val="600"/>
                </a:spcAft>
              </a:pPr>
              <a:t>16</a:t>
            </a:fld>
            <a:endParaRPr lang="en-US" sz="1100">
              <a:solidFill>
                <a:schemeClr val="tx1">
                  <a:lumMod val="50000"/>
                  <a:lumOff val="50000"/>
                </a:schemeClr>
              </a:solidFill>
            </a:endParaRPr>
          </a:p>
        </p:txBody>
      </p:sp>
    </p:spTree>
    <p:extLst>
      <p:ext uri="{BB962C8B-B14F-4D97-AF65-F5344CB8AC3E}">
        <p14:creationId xmlns:p14="http://schemas.microsoft.com/office/powerpoint/2010/main" val="165695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46EB96-AE46-95C5-8357-E4335E5DF9AA}"/>
              </a:ext>
            </a:extLst>
          </p:cNvPr>
          <p:cNvSpPr>
            <a:spLocks noGrp="1"/>
          </p:cNvSpPr>
          <p:nvPr>
            <p:ph type="title"/>
          </p:nvPr>
        </p:nvSpPr>
        <p:spPr>
          <a:xfrm>
            <a:off x="838200" y="557188"/>
            <a:ext cx="10515600" cy="1133499"/>
          </a:xfrm>
        </p:spPr>
        <p:txBody>
          <a:bodyPr>
            <a:normAutofit/>
          </a:bodyPr>
          <a:lstStyle/>
          <a:p>
            <a:pPr algn="ctr"/>
            <a:r>
              <a:rPr lang="en-US" sz="5200"/>
              <a:t>Active Listening</a:t>
            </a:r>
          </a:p>
        </p:txBody>
      </p:sp>
      <p:sp>
        <p:nvSpPr>
          <p:cNvPr id="5" name="Slide Number Placeholder 4">
            <a:extLst>
              <a:ext uri="{FF2B5EF4-FFF2-40B4-BE49-F238E27FC236}">
                <a16:creationId xmlns:a16="http://schemas.microsoft.com/office/drawing/2014/main" id="{A0F1499F-CE36-12DA-113B-6C0E163EC077}"/>
              </a:ext>
            </a:extLst>
          </p:cNvPr>
          <p:cNvSpPr>
            <a:spLocks noGrp="1"/>
          </p:cNvSpPr>
          <p:nvPr>
            <p:ph type="sldNum" sz="quarter" idx="12"/>
          </p:nvPr>
        </p:nvSpPr>
        <p:spPr>
          <a:xfrm>
            <a:off x="8610600" y="6356350"/>
            <a:ext cx="2743200" cy="365125"/>
          </a:xfrm>
        </p:spPr>
        <p:txBody>
          <a:bodyPr>
            <a:normAutofit/>
          </a:bodyPr>
          <a:lstStyle/>
          <a:p>
            <a:pPr>
              <a:spcAft>
                <a:spcPts val="600"/>
              </a:spcAft>
            </a:pPr>
            <a:fld id="{60919A27-BE44-4E9C-A22C-57702863681C}" type="slidenum">
              <a:rPr lang="en-US" smtClean="0"/>
              <a:pPr>
                <a:spcAft>
                  <a:spcPts val="600"/>
                </a:spcAft>
              </a:pPr>
              <a:t>17</a:t>
            </a:fld>
            <a:endParaRPr lang="en-US"/>
          </a:p>
        </p:txBody>
      </p:sp>
      <p:graphicFrame>
        <p:nvGraphicFramePr>
          <p:cNvPr id="13" name="Content Placeholder 1">
            <a:extLst>
              <a:ext uri="{FF2B5EF4-FFF2-40B4-BE49-F238E27FC236}">
                <a16:creationId xmlns:a16="http://schemas.microsoft.com/office/drawing/2014/main" id="{71316756-AD56-261F-570D-C57DB3A4A585}"/>
              </a:ext>
            </a:extLst>
          </p:cNvPr>
          <p:cNvGraphicFramePr>
            <a:graphicFrameLocks noGrp="1"/>
          </p:cNvGraphicFramePr>
          <p:nvPr>
            <p:ph idx="1"/>
            <p:extLst>
              <p:ext uri="{D42A27DB-BD31-4B8C-83A1-F6EECF244321}">
                <p14:modId xmlns:p14="http://schemas.microsoft.com/office/powerpoint/2010/main" val="104736793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577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90DBB4-9E52-507C-7CF0-DED24703A03A}"/>
              </a:ext>
            </a:extLst>
          </p:cNvPr>
          <p:cNvSpPr>
            <a:spLocks noGrp="1"/>
          </p:cNvSpPr>
          <p:nvPr>
            <p:ph type="title"/>
          </p:nvPr>
        </p:nvSpPr>
        <p:spPr/>
        <p:txBody>
          <a:bodyPr anchor="b">
            <a:normAutofit/>
          </a:bodyPr>
          <a:lstStyle/>
          <a:p>
            <a:r>
              <a:rPr lang="en-US" sz="3700"/>
              <a:t>Managing Multiple Perspectives</a:t>
            </a:r>
          </a:p>
        </p:txBody>
      </p:sp>
      <p:graphicFrame>
        <p:nvGraphicFramePr>
          <p:cNvPr id="7" name="Content Placeholder 1">
            <a:extLst>
              <a:ext uri="{FF2B5EF4-FFF2-40B4-BE49-F238E27FC236}">
                <a16:creationId xmlns:a16="http://schemas.microsoft.com/office/drawing/2014/main" id="{B32346CB-F6F6-2A75-0E1D-28DFAFA4D59B}"/>
              </a:ext>
            </a:extLst>
          </p:cNvPr>
          <p:cNvGraphicFramePr>
            <a:graphicFrameLocks noGrp="1"/>
          </p:cNvGraphicFramePr>
          <p:nvPr>
            <p:ph idx="1"/>
          </p:nvPr>
        </p:nvGraphicFramePr>
        <p:xfrm>
          <a:off x="5183188" y="987426"/>
          <a:ext cx="6172200" cy="456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4">
            <a:extLst>
              <a:ext uri="{FF2B5EF4-FFF2-40B4-BE49-F238E27FC236}">
                <a16:creationId xmlns:a16="http://schemas.microsoft.com/office/drawing/2014/main" id="{42D77CE4-4B2A-320A-556B-CED69F40254A}"/>
              </a:ext>
            </a:extLst>
          </p:cNvPr>
          <p:cNvSpPr>
            <a:spLocks noGrp="1"/>
          </p:cNvSpPr>
          <p:nvPr>
            <p:ph type="body" sz="half" idx="2"/>
          </p:nvPr>
        </p:nvSpPr>
        <p:spPr>
          <a:xfrm>
            <a:off x="839788" y="2057400"/>
            <a:ext cx="3932237" cy="3571553"/>
          </a:xfrm>
        </p:spPr>
        <p:txBody>
          <a:bodyPr/>
          <a:lstStyle/>
          <a:p>
            <a:endParaRPr lang="en-US"/>
          </a:p>
        </p:txBody>
      </p:sp>
      <p:sp>
        <p:nvSpPr>
          <p:cNvPr id="5" name="Slide Number Placeholder 4">
            <a:extLst>
              <a:ext uri="{FF2B5EF4-FFF2-40B4-BE49-F238E27FC236}">
                <a16:creationId xmlns:a16="http://schemas.microsoft.com/office/drawing/2014/main" id="{D9116E03-2708-0BAE-36F3-4B6F1A23573C}"/>
              </a:ext>
            </a:extLst>
          </p:cNvPr>
          <p:cNvSpPr>
            <a:spLocks noGrp="1"/>
          </p:cNvSpPr>
          <p:nvPr>
            <p:ph type="sldNum" sz="quarter" idx="12"/>
          </p:nvPr>
        </p:nvSpPr>
        <p:spPr/>
        <p:txBody>
          <a:bodyPr anchor="ctr">
            <a:normAutofit/>
          </a:bodyPr>
          <a:lstStyle/>
          <a:p>
            <a:pPr>
              <a:spcAft>
                <a:spcPts val="600"/>
              </a:spcAft>
            </a:pPr>
            <a:fld id="{60919A27-BE44-4E9C-A22C-57702863681C}" type="slidenum">
              <a:rPr lang="en-US" smtClean="0"/>
              <a:pPr>
                <a:spcAft>
                  <a:spcPts val="600"/>
                </a:spcAft>
              </a:pPr>
              <a:t>18</a:t>
            </a:fld>
            <a:endParaRPr lang="en-US"/>
          </a:p>
        </p:txBody>
      </p:sp>
    </p:spTree>
    <p:extLst>
      <p:ext uri="{BB962C8B-B14F-4D97-AF65-F5344CB8AC3E}">
        <p14:creationId xmlns:p14="http://schemas.microsoft.com/office/powerpoint/2010/main" val="1919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5A59AD-7DE6-19A1-5053-01968B15B62B}"/>
              </a:ext>
            </a:extLst>
          </p:cNvPr>
          <p:cNvSpPr>
            <a:spLocks noGrp="1"/>
          </p:cNvSpPr>
          <p:nvPr>
            <p:ph type="title"/>
          </p:nvPr>
        </p:nvSpPr>
        <p:spPr/>
        <p:txBody>
          <a:bodyPr anchor="ctr">
            <a:normAutofit/>
          </a:bodyPr>
          <a:lstStyle/>
          <a:p>
            <a:r>
              <a:rPr lang="en-US" dirty="0"/>
              <a:t>Mindfulness</a:t>
            </a:r>
          </a:p>
        </p:txBody>
      </p:sp>
      <p:graphicFrame>
        <p:nvGraphicFramePr>
          <p:cNvPr id="7" name="Content Placeholder 1">
            <a:extLst>
              <a:ext uri="{FF2B5EF4-FFF2-40B4-BE49-F238E27FC236}">
                <a16:creationId xmlns:a16="http://schemas.microsoft.com/office/drawing/2014/main" id="{7C455CF0-7C47-F831-02D8-11574B0F3CE3}"/>
              </a:ext>
            </a:extLst>
          </p:cNvPr>
          <p:cNvGraphicFramePr>
            <a:graphicFrameLocks noGrp="1"/>
          </p:cNvGraphicFramePr>
          <p:nvPr>
            <p:ph idx="1"/>
          </p:nvPr>
        </p:nvGraphicFramePr>
        <p:xfrm>
          <a:off x="838200" y="1825625"/>
          <a:ext cx="10515600" cy="3745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1F1969B-3B34-D952-44E1-A0193872635B}"/>
              </a:ext>
            </a:extLst>
          </p:cNvPr>
          <p:cNvSpPr>
            <a:spLocks noGrp="1"/>
          </p:cNvSpPr>
          <p:nvPr>
            <p:ph type="sldNum" sz="quarter" idx="12"/>
          </p:nvPr>
        </p:nvSpPr>
        <p:spPr/>
        <p:txBody>
          <a:bodyPr anchor="ctr">
            <a:normAutofit/>
          </a:bodyPr>
          <a:lstStyle/>
          <a:p>
            <a:pPr>
              <a:spcAft>
                <a:spcPts val="600"/>
              </a:spcAft>
            </a:pPr>
            <a:fld id="{60919A27-BE44-4E9C-A22C-57702863681C}" type="slidenum">
              <a:rPr lang="en-US" smtClean="0"/>
              <a:pPr>
                <a:spcAft>
                  <a:spcPts val="600"/>
                </a:spcAft>
              </a:pPr>
              <a:t>19</a:t>
            </a:fld>
            <a:endParaRPr lang="en-US"/>
          </a:p>
        </p:txBody>
      </p:sp>
    </p:spTree>
    <p:extLst>
      <p:ext uri="{BB962C8B-B14F-4D97-AF65-F5344CB8AC3E}">
        <p14:creationId xmlns:p14="http://schemas.microsoft.com/office/powerpoint/2010/main" val="404414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8ACA16-51E6-0F36-4F26-BBD4D5C7C2A8}"/>
              </a:ext>
            </a:extLst>
          </p:cNvPr>
          <p:cNvSpPr>
            <a:spLocks noGrp="1"/>
          </p:cNvSpPr>
          <p:nvPr>
            <p:ph type="title"/>
          </p:nvPr>
        </p:nvSpPr>
        <p:spPr/>
        <p:txBody>
          <a:bodyPr anchor="ctr">
            <a:normAutofit/>
          </a:bodyPr>
          <a:lstStyle/>
          <a:p>
            <a:r>
              <a:rPr lang="en-US" dirty="0"/>
              <a:t>Why focus on Conflict?</a:t>
            </a:r>
          </a:p>
        </p:txBody>
      </p:sp>
      <p:graphicFrame>
        <p:nvGraphicFramePr>
          <p:cNvPr id="7" name="Content Placeholder 1">
            <a:extLst>
              <a:ext uri="{FF2B5EF4-FFF2-40B4-BE49-F238E27FC236}">
                <a16:creationId xmlns:a16="http://schemas.microsoft.com/office/drawing/2014/main" id="{DC537BCB-BA45-077A-7866-9A2FC503215A}"/>
              </a:ext>
            </a:extLst>
          </p:cNvPr>
          <p:cNvGraphicFramePr>
            <a:graphicFrameLocks noGrp="1"/>
          </p:cNvGraphicFramePr>
          <p:nvPr>
            <p:ph idx="1"/>
          </p:nvPr>
        </p:nvGraphicFramePr>
        <p:xfrm>
          <a:off x="838200" y="1825625"/>
          <a:ext cx="10515600" cy="3745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92276AD-4880-F010-AD63-E341F725B50E}"/>
              </a:ext>
            </a:extLst>
          </p:cNvPr>
          <p:cNvSpPr>
            <a:spLocks noGrp="1"/>
          </p:cNvSpPr>
          <p:nvPr>
            <p:ph type="sldNum" sz="quarter" idx="12"/>
          </p:nvPr>
        </p:nvSpPr>
        <p:spPr/>
        <p:txBody>
          <a:bodyPr anchor="ctr">
            <a:normAutofit/>
          </a:bodyPr>
          <a:lstStyle/>
          <a:p>
            <a:pPr>
              <a:spcAft>
                <a:spcPts val="600"/>
              </a:spcAft>
            </a:pPr>
            <a:fld id="{60919A27-BE44-4E9C-A22C-57702863681C}" type="slidenum">
              <a:rPr lang="en-US" smtClean="0"/>
              <a:pPr>
                <a:spcAft>
                  <a:spcPts val="600"/>
                </a:spcAft>
              </a:pPr>
              <a:t>2</a:t>
            </a:fld>
            <a:endParaRPr lang="en-US"/>
          </a:p>
        </p:txBody>
      </p:sp>
    </p:spTree>
    <p:extLst>
      <p:ext uri="{BB962C8B-B14F-4D97-AF65-F5344CB8AC3E}">
        <p14:creationId xmlns:p14="http://schemas.microsoft.com/office/powerpoint/2010/main" val="204055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mooth balls placed on soft sand with a ripple pattern">
            <a:extLst>
              <a:ext uri="{FF2B5EF4-FFF2-40B4-BE49-F238E27FC236}">
                <a16:creationId xmlns:a16="http://schemas.microsoft.com/office/drawing/2014/main" id="{94ACFF9A-FD60-A7E5-E1BE-FBE184CAA26E}"/>
              </a:ext>
            </a:extLst>
          </p:cNvPr>
          <p:cNvPicPr>
            <a:picLocks noChangeAspect="1"/>
          </p:cNvPicPr>
          <p:nvPr/>
        </p:nvPicPr>
        <p:blipFill rotWithShape="1">
          <a:blip r:embed="rId2">
            <a:extLst>
              <a:ext uri="{28A0092B-C50C-407E-A947-70E740481C1C}">
                <a14:useLocalDpi xmlns:a14="http://schemas.microsoft.com/office/drawing/2010/main" val="0"/>
              </a:ext>
            </a:extLst>
          </a:blip>
          <a:srcRect t="31815" b="14624"/>
          <a:stretch/>
        </p:blipFill>
        <p:spPr>
          <a:xfrm>
            <a:off x="838200" y="1825625"/>
            <a:ext cx="10515600" cy="3745442"/>
          </a:xfrm>
          <a:prstGeom prst="rect">
            <a:avLst/>
          </a:prstGeom>
          <a:noFill/>
        </p:spPr>
      </p:pic>
      <p:sp>
        <p:nvSpPr>
          <p:cNvPr id="3" name="Content Placeholder 2"/>
          <p:cNvSpPr>
            <a:spLocks noGrp="1"/>
          </p:cNvSpPr>
          <p:nvPr>
            <p:ph type="title"/>
          </p:nvPr>
        </p:nvSpPr>
        <p:spPr/>
        <p:txBody>
          <a:bodyPr anchor="ctr">
            <a:normAutofit/>
          </a:bodyPr>
          <a:lstStyle/>
          <a:p>
            <a:r>
              <a:rPr lang="en-US" sz="2800" dirty="0"/>
              <a:t>If you avoid conflict to keep the peace, you start a war inside yourself.</a:t>
            </a:r>
          </a:p>
          <a:p>
            <a:endParaRPr lang="en-US" sz="2800" dirty="0"/>
          </a:p>
          <a:p>
            <a:r>
              <a:rPr lang="en-US" sz="1200" dirty="0"/>
              <a:t>j</a:t>
            </a:r>
            <a:r>
              <a:rPr lang="en-US" sz="2800" dirty="0"/>
              <a:t>								Cheryl Richardson</a:t>
            </a:r>
          </a:p>
        </p:txBody>
      </p:sp>
      <p:sp>
        <p:nvSpPr>
          <p:cNvPr id="5" name="Slide Number Placeholder 4"/>
          <p:cNvSpPr>
            <a:spLocks noGrp="1"/>
          </p:cNvSpPr>
          <p:nvPr>
            <p:ph type="sldNum" sz="quarter" idx="12"/>
          </p:nvPr>
        </p:nvSpPr>
        <p:spPr/>
        <p:txBody>
          <a:bodyPr anchor="ctr">
            <a:normAutofit/>
          </a:bodyPr>
          <a:lstStyle/>
          <a:p>
            <a:pPr>
              <a:spcAft>
                <a:spcPts val="600"/>
              </a:spcAft>
            </a:pPr>
            <a:fld id="{60919A27-BE44-4E9C-A22C-57702863681C}" type="slidenum">
              <a:rPr lang="en-US" smtClean="0"/>
              <a:pPr>
                <a:spcAft>
                  <a:spcPts val="600"/>
                </a:spcAft>
              </a:pPr>
              <a:t>20</a:t>
            </a:fld>
            <a:endParaRPr lang="en-US"/>
          </a:p>
        </p:txBody>
      </p:sp>
    </p:spTree>
    <p:extLst>
      <p:ext uri="{BB962C8B-B14F-4D97-AF65-F5344CB8AC3E}">
        <p14:creationId xmlns:p14="http://schemas.microsoft.com/office/powerpoint/2010/main" val="159719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B0619F-B421-5E5A-1D05-9B88EA328863}"/>
              </a:ext>
            </a:extLst>
          </p:cNvPr>
          <p:cNvSpPr>
            <a:spLocks noGrp="1"/>
          </p:cNvSpPr>
          <p:nvPr>
            <p:ph type="title"/>
          </p:nvPr>
        </p:nvSpPr>
        <p:spPr>
          <a:xfrm>
            <a:off x="4965430" y="629268"/>
            <a:ext cx="6586491" cy="1286160"/>
          </a:xfrm>
        </p:spPr>
        <p:txBody>
          <a:bodyPr anchor="b">
            <a:normAutofit/>
          </a:bodyPr>
          <a:lstStyle/>
          <a:p>
            <a:r>
              <a:rPr lang="en-US" dirty="0">
                <a:latin typeface="Times New Roman" panose="02020603050405020304" pitchFamily="18" charset="0"/>
                <a:cs typeface="Times New Roman" panose="02020603050405020304" pitchFamily="18" charset="0"/>
              </a:rPr>
              <a:t>Change and Conflict</a:t>
            </a:r>
          </a:p>
        </p:txBody>
      </p:sp>
      <p:pic>
        <p:nvPicPr>
          <p:cNvPr id="8" name="Picture 7">
            <a:extLst>
              <a:ext uri="{FF2B5EF4-FFF2-40B4-BE49-F238E27FC236}">
                <a16:creationId xmlns:a16="http://schemas.microsoft.com/office/drawing/2014/main" id="{0C878BDE-BF9F-D988-594D-DE896BF84631}"/>
              </a:ext>
            </a:extLst>
          </p:cNvPr>
          <p:cNvPicPr>
            <a:picLocks noChangeAspect="1"/>
          </p:cNvPicPr>
          <p:nvPr/>
        </p:nvPicPr>
        <p:blipFill rotWithShape="1">
          <a:blip r:embed="rId2"/>
          <a:srcRect l="51535" r="3345" b="-1"/>
          <a:stretch/>
        </p:blipFill>
        <p:spPr>
          <a:xfrm>
            <a:off x="20" y="10"/>
            <a:ext cx="4635571" cy="6857990"/>
          </a:xfrm>
          <a:prstGeom prst="rect">
            <a:avLst/>
          </a:prstGeom>
          <a:effectLst/>
        </p:spPr>
      </p:pic>
      <p:sp>
        <p:nvSpPr>
          <p:cNvPr id="5" name="Slide Number Placeholder 4">
            <a:extLst>
              <a:ext uri="{FF2B5EF4-FFF2-40B4-BE49-F238E27FC236}">
                <a16:creationId xmlns:a16="http://schemas.microsoft.com/office/drawing/2014/main" id="{7DBBCC43-A49B-7BBE-90BF-DB0FFFD4E306}"/>
              </a:ext>
            </a:extLst>
          </p:cNvPr>
          <p:cNvSpPr>
            <a:spLocks noGrp="1"/>
          </p:cNvSpPr>
          <p:nvPr>
            <p:ph type="sldNum" sz="quarter" idx="12"/>
          </p:nvPr>
        </p:nvSpPr>
        <p:spPr>
          <a:xfrm>
            <a:off x="10167042" y="6356350"/>
            <a:ext cx="1186758" cy="365125"/>
          </a:xfrm>
        </p:spPr>
        <p:txBody>
          <a:bodyPr>
            <a:normAutofit/>
          </a:bodyPr>
          <a:lstStyle/>
          <a:p>
            <a:pPr>
              <a:spcAft>
                <a:spcPts val="600"/>
              </a:spcAft>
            </a:pPr>
            <a:fld id="{60919A27-BE44-4E9C-A22C-57702863681C}" type="slidenum">
              <a:rPr lang="en-US" smtClean="0"/>
              <a:pPr>
                <a:spcAft>
                  <a:spcPts val="600"/>
                </a:spcAft>
              </a:pPr>
              <a:t>21</a:t>
            </a:fld>
            <a:endParaRPr lang="en-US"/>
          </a:p>
        </p:txBody>
      </p:sp>
      <p:graphicFrame>
        <p:nvGraphicFramePr>
          <p:cNvPr id="7" name="Content Placeholder 1">
            <a:extLst>
              <a:ext uri="{FF2B5EF4-FFF2-40B4-BE49-F238E27FC236}">
                <a16:creationId xmlns:a16="http://schemas.microsoft.com/office/drawing/2014/main" id="{E6C52D3B-1AE9-3FC7-FD75-46393F31BCC2}"/>
              </a:ext>
            </a:extLst>
          </p:cNvPr>
          <p:cNvGraphicFramePr>
            <a:graphicFrameLocks noGrp="1"/>
          </p:cNvGraphicFramePr>
          <p:nvPr>
            <p:ph idx="1"/>
          </p:nvPr>
        </p:nvGraphicFramePr>
        <p:xfrm>
          <a:off x="4765965" y="2438400"/>
          <a:ext cx="7342908" cy="4283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73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984500" y="319088"/>
            <a:ext cx="6600825" cy="887413"/>
          </a:xfrm>
        </p:spPr>
        <p:txBody>
          <a:bodyPr>
            <a:normAutofit/>
          </a:bodyPr>
          <a:lstStyle/>
          <a:p>
            <a:pPr algn="ctr" eaLnBrk="1" hangingPunct="1"/>
            <a:r>
              <a:rPr lang="en-US" dirty="0">
                <a:latin typeface="Times New Roman" charset="0"/>
              </a:rPr>
              <a:t>Impact of Stress</a:t>
            </a:r>
          </a:p>
        </p:txBody>
      </p:sp>
      <p:sp>
        <p:nvSpPr>
          <p:cNvPr id="117764" name="Freeform 10"/>
          <p:cNvSpPr>
            <a:spLocks/>
          </p:cNvSpPr>
          <p:nvPr/>
        </p:nvSpPr>
        <p:spPr bwMode="auto">
          <a:xfrm>
            <a:off x="3018525" y="2001555"/>
            <a:ext cx="1295400" cy="3505200"/>
          </a:xfrm>
          <a:custGeom>
            <a:avLst/>
            <a:gdLst>
              <a:gd name="T0" fmla="*/ 0 w 528"/>
              <a:gd name="T1" fmla="*/ 2147483646 h 2208"/>
              <a:gd name="T2" fmla="*/ 0 w 528"/>
              <a:gd name="T3" fmla="*/ 2147483646 h 2208"/>
              <a:gd name="T4" fmla="*/ 2147483646 w 528"/>
              <a:gd name="T5" fmla="*/ 2147483646 h 2208"/>
              <a:gd name="T6" fmla="*/ 2147483646 w 528"/>
              <a:gd name="T7" fmla="*/ 2147483646 h 2208"/>
              <a:gd name="T8" fmla="*/ 2147483646 w 528"/>
              <a:gd name="T9" fmla="*/ 0 h 2208"/>
              <a:gd name="T10" fmla="*/ 2147483646 w 528"/>
              <a:gd name="T11" fmla="*/ 2147483646 h 2208"/>
              <a:gd name="T12" fmla="*/ 2147483646 w 528"/>
              <a:gd name="T13" fmla="*/ 2147483646 h 2208"/>
              <a:gd name="T14" fmla="*/ 2147483646 w 528"/>
              <a:gd name="T15" fmla="*/ 2147483646 h 2208"/>
              <a:gd name="T16" fmla="*/ 2147483646 w 528"/>
              <a:gd name="T17" fmla="*/ 2147483646 h 2208"/>
              <a:gd name="T18" fmla="*/ 2147483646 w 528"/>
              <a:gd name="T19" fmla="*/ 2147483646 h 2208"/>
              <a:gd name="T20" fmla="*/ 0 w 528"/>
              <a:gd name="T21" fmla="*/ 2147483646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8"/>
              <a:gd name="T34" fmla="*/ 0 h 2208"/>
              <a:gd name="T35" fmla="*/ 528 w 528"/>
              <a:gd name="T36" fmla="*/ 2208 h 2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8" h="2208">
                <a:moveTo>
                  <a:pt x="0" y="2208"/>
                </a:moveTo>
                <a:lnTo>
                  <a:pt x="0" y="240"/>
                </a:lnTo>
                <a:lnTo>
                  <a:pt x="48" y="96"/>
                </a:lnTo>
                <a:lnTo>
                  <a:pt x="144" y="48"/>
                </a:lnTo>
                <a:lnTo>
                  <a:pt x="240" y="0"/>
                </a:lnTo>
                <a:lnTo>
                  <a:pt x="384" y="48"/>
                </a:lnTo>
                <a:lnTo>
                  <a:pt x="432" y="96"/>
                </a:lnTo>
                <a:lnTo>
                  <a:pt x="480" y="144"/>
                </a:lnTo>
                <a:lnTo>
                  <a:pt x="528" y="240"/>
                </a:lnTo>
                <a:lnTo>
                  <a:pt x="528" y="2208"/>
                </a:lnTo>
                <a:lnTo>
                  <a:pt x="0" y="2208"/>
                </a:lnTo>
                <a:close/>
              </a:path>
            </a:pathLst>
          </a:custGeom>
          <a:solidFill>
            <a:schemeClr val="accent1"/>
          </a:solidFill>
          <a:ln w="12700" cap="sq">
            <a:solidFill>
              <a:schemeClr val="tx1"/>
            </a:solidFill>
            <a:round/>
            <a:headEnd type="none" w="sm" len="sm"/>
            <a:tailEnd type="none" w="sm" len="sm"/>
          </a:ln>
        </p:spPr>
        <p:txBody>
          <a:bodyPr wrap="none"/>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117766" name="Line 5"/>
          <p:cNvSpPr>
            <a:spLocks noChangeShapeType="1"/>
          </p:cNvSpPr>
          <p:nvPr/>
        </p:nvSpPr>
        <p:spPr bwMode="auto">
          <a:xfrm flipV="1">
            <a:off x="1447800" y="1447800"/>
            <a:ext cx="0" cy="4114800"/>
          </a:xfrm>
          <a:prstGeom prst="line">
            <a:avLst/>
          </a:prstGeom>
          <a:noFill/>
          <a:ln w="38100" cap="sq">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wrap="none"/>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117767" name="Line 6"/>
          <p:cNvSpPr>
            <a:spLocks noChangeShapeType="1"/>
          </p:cNvSpPr>
          <p:nvPr/>
        </p:nvSpPr>
        <p:spPr bwMode="auto">
          <a:xfrm flipV="1">
            <a:off x="1447800" y="5563394"/>
            <a:ext cx="2743200" cy="0"/>
          </a:xfrm>
          <a:prstGeom prst="line">
            <a:avLst/>
          </a:prstGeom>
          <a:noFill/>
          <a:ln w="38100" cap="sq">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wrap="none"/>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117768" name="Text Box 7"/>
          <p:cNvSpPr txBox="1">
            <a:spLocks noChangeArrowheads="1"/>
          </p:cNvSpPr>
          <p:nvPr/>
        </p:nvSpPr>
        <p:spPr bwMode="auto">
          <a:xfrm>
            <a:off x="950343" y="1124280"/>
            <a:ext cx="1352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Performance</a:t>
            </a:r>
          </a:p>
        </p:txBody>
      </p:sp>
      <p:sp>
        <p:nvSpPr>
          <p:cNvPr id="117769" name="Text Box 8"/>
          <p:cNvSpPr txBox="1">
            <a:spLocks noChangeArrowheads="1"/>
          </p:cNvSpPr>
          <p:nvPr/>
        </p:nvSpPr>
        <p:spPr bwMode="auto">
          <a:xfrm>
            <a:off x="3212052" y="879983"/>
            <a:ext cx="730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Stress</a:t>
            </a:r>
          </a:p>
        </p:txBody>
      </p:sp>
      <p:sp>
        <p:nvSpPr>
          <p:cNvPr id="117770" name="Text Box 11"/>
          <p:cNvSpPr txBox="1">
            <a:spLocks noChangeArrowheads="1"/>
          </p:cNvSpPr>
          <p:nvPr/>
        </p:nvSpPr>
        <p:spPr bwMode="auto">
          <a:xfrm>
            <a:off x="2955745" y="1360311"/>
            <a:ext cx="15367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Optimal Stress</a:t>
            </a:r>
          </a:p>
        </p:txBody>
      </p:sp>
      <p:sp>
        <p:nvSpPr>
          <p:cNvPr id="117771" name="Text Box 12"/>
          <p:cNvSpPr txBox="1">
            <a:spLocks noChangeArrowheads="1"/>
          </p:cNvSpPr>
          <p:nvPr/>
        </p:nvSpPr>
        <p:spPr bwMode="auto">
          <a:xfrm>
            <a:off x="3014631" y="2816225"/>
            <a:ext cx="135255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fontAlgn="base">
              <a:spcBef>
                <a:spcPct val="0"/>
              </a:spcBef>
              <a:spcAft>
                <a:spcPct val="0"/>
              </a:spcAft>
              <a:defRPr/>
            </a:pPr>
            <a:r>
              <a:rPr lang="en-US" sz="1800" dirty="0">
                <a:solidFill>
                  <a:prstClr val="white"/>
                </a:solidFill>
              </a:rPr>
              <a:t>Area of </a:t>
            </a:r>
          </a:p>
          <a:p>
            <a:pPr algn="ctr" defTabSz="914400" fontAlgn="base">
              <a:spcBef>
                <a:spcPct val="0"/>
              </a:spcBef>
              <a:spcAft>
                <a:spcPct val="0"/>
              </a:spcAft>
              <a:defRPr/>
            </a:pPr>
            <a:r>
              <a:rPr lang="en-US" sz="1800" dirty="0">
                <a:solidFill>
                  <a:prstClr val="white"/>
                </a:solidFill>
              </a:rPr>
              <a:t>Optimal</a:t>
            </a:r>
          </a:p>
          <a:p>
            <a:pPr algn="ctr" defTabSz="914400" fontAlgn="base">
              <a:spcBef>
                <a:spcPct val="0"/>
              </a:spcBef>
              <a:spcAft>
                <a:spcPct val="0"/>
              </a:spcAft>
              <a:defRPr/>
            </a:pPr>
            <a:r>
              <a:rPr lang="en-US" sz="1800" dirty="0">
                <a:solidFill>
                  <a:prstClr val="white"/>
                </a:solidFill>
              </a:rPr>
              <a:t>Performance</a:t>
            </a:r>
          </a:p>
        </p:txBody>
      </p:sp>
      <p:sp>
        <p:nvSpPr>
          <p:cNvPr id="117772" name="Freeform 13"/>
          <p:cNvSpPr>
            <a:spLocks/>
          </p:cNvSpPr>
          <p:nvPr/>
        </p:nvSpPr>
        <p:spPr bwMode="auto">
          <a:xfrm>
            <a:off x="2574267" y="1956991"/>
            <a:ext cx="2209800" cy="2362200"/>
          </a:xfrm>
          <a:custGeom>
            <a:avLst/>
            <a:gdLst>
              <a:gd name="T0" fmla="*/ 0 w 1392"/>
              <a:gd name="T1" fmla="*/ 2147483646 h 1488"/>
              <a:gd name="T2" fmla="*/ 2147483646 w 1392"/>
              <a:gd name="T3" fmla="*/ 2147483646 h 1488"/>
              <a:gd name="T4" fmla="*/ 2147483646 w 1392"/>
              <a:gd name="T5" fmla="*/ 2147483646 h 1488"/>
              <a:gd name="T6" fmla="*/ 2147483646 w 1392"/>
              <a:gd name="T7" fmla="*/ 2147483646 h 1488"/>
              <a:gd name="T8" fmla="*/ 2147483646 w 1392"/>
              <a:gd name="T9" fmla="*/ 0 h 1488"/>
              <a:gd name="T10" fmla="*/ 2147483646 w 1392"/>
              <a:gd name="T11" fmla="*/ 2147483646 h 1488"/>
              <a:gd name="T12" fmla="*/ 2147483646 w 1392"/>
              <a:gd name="T13" fmla="*/ 2147483646 h 1488"/>
              <a:gd name="T14" fmla="*/ 2147483646 w 1392"/>
              <a:gd name="T15" fmla="*/ 2147483646 h 1488"/>
              <a:gd name="T16" fmla="*/ 2147483646 w 1392"/>
              <a:gd name="T17" fmla="*/ 2147483646 h 1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1488"/>
              <a:gd name="T29" fmla="*/ 1392 w 1392"/>
              <a:gd name="T30" fmla="*/ 1488 h 1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1488">
                <a:moveTo>
                  <a:pt x="0" y="1488"/>
                </a:moveTo>
                <a:cubicBezTo>
                  <a:pt x="0" y="1400"/>
                  <a:pt x="0" y="1312"/>
                  <a:pt x="48" y="1104"/>
                </a:cubicBezTo>
                <a:cubicBezTo>
                  <a:pt x="96" y="896"/>
                  <a:pt x="232" y="408"/>
                  <a:pt x="288" y="240"/>
                </a:cubicBezTo>
                <a:cubicBezTo>
                  <a:pt x="344" y="72"/>
                  <a:pt x="320" y="136"/>
                  <a:pt x="384" y="96"/>
                </a:cubicBezTo>
                <a:cubicBezTo>
                  <a:pt x="448" y="56"/>
                  <a:pt x="576" y="0"/>
                  <a:pt x="672" y="0"/>
                </a:cubicBezTo>
                <a:cubicBezTo>
                  <a:pt x="768" y="0"/>
                  <a:pt x="888" y="56"/>
                  <a:pt x="960" y="96"/>
                </a:cubicBezTo>
                <a:cubicBezTo>
                  <a:pt x="1032" y="136"/>
                  <a:pt x="1056" y="160"/>
                  <a:pt x="1104" y="240"/>
                </a:cubicBezTo>
                <a:cubicBezTo>
                  <a:pt x="1152" y="320"/>
                  <a:pt x="1200" y="376"/>
                  <a:pt x="1248" y="576"/>
                </a:cubicBezTo>
                <a:cubicBezTo>
                  <a:pt x="1296" y="776"/>
                  <a:pt x="1368" y="1296"/>
                  <a:pt x="1392" y="1440"/>
                </a:cubicBezTo>
              </a:path>
            </a:pathLst>
          </a:custGeom>
          <a:noFill/>
          <a:ln w="38100" cap="sq">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117773" name="Text Box 14"/>
          <p:cNvSpPr txBox="1">
            <a:spLocks noChangeArrowheads="1"/>
          </p:cNvSpPr>
          <p:nvPr/>
        </p:nvSpPr>
        <p:spPr bwMode="auto">
          <a:xfrm>
            <a:off x="4704389" y="4543425"/>
            <a:ext cx="136525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High Stress</a:t>
            </a:r>
          </a:p>
          <a:p>
            <a:pPr defTabSz="914400" fontAlgn="base">
              <a:spcBef>
                <a:spcPct val="0"/>
              </a:spcBef>
              <a:spcAft>
                <a:spcPct val="0"/>
              </a:spcAft>
              <a:defRPr/>
            </a:pPr>
            <a:r>
              <a:rPr lang="en-US" sz="1800" dirty="0">
                <a:solidFill>
                  <a:srgbClr val="000000"/>
                </a:solidFill>
              </a:rPr>
              <a:t>Anxiousness</a:t>
            </a:r>
          </a:p>
          <a:p>
            <a:pPr defTabSz="914400" fontAlgn="base">
              <a:spcBef>
                <a:spcPct val="0"/>
              </a:spcBef>
              <a:spcAft>
                <a:spcPct val="0"/>
              </a:spcAft>
              <a:defRPr/>
            </a:pPr>
            <a:r>
              <a:rPr lang="en-US" sz="1800" dirty="0">
                <a:solidFill>
                  <a:srgbClr val="000000"/>
                </a:solidFill>
              </a:rPr>
              <a:t>Unhappiness</a:t>
            </a:r>
          </a:p>
        </p:txBody>
      </p:sp>
      <p:sp>
        <p:nvSpPr>
          <p:cNvPr id="117774" name="Text Box 15"/>
          <p:cNvSpPr txBox="1">
            <a:spLocks noChangeArrowheads="1"/>
          </p:cNvSpPr>
          <p:nvPr/>
        </p:nvSpPr>
        <p:spPr bwMode="auto">
          <a:xfrm>
            <a:off x="1689100" y="4733925"/>
            <a:ext cx="12065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Low Stress</a:t>
            </a:r>
          </a:p>
          <a:p>
            <a:pPr defTabSz="914400" fontAlgn="base">
              <a:spcBef>
                <a:spcPct val="0"/>
              </a:spcBef>
              <a:spcAft>
                <a:spcPct val="0"/>
              </a:spcAft>
              <a:defRPr/>
            </a:pPr>
            <a:r>
              <a:rPr lang="en-US" sz="1800" dirty="0">
                <a:solidFill>
                  <a:srgbClr val="000000"/>
                </a:solidFill>
              </a:rPr>
              <a:t>Boredom</a:t>
            </a:r>
          </a:p>
          <a:p>
            <a:pPr defTabSz="914400" fontAlgn="base">
              <a:spcBef>
                <a:spcPct val="0"/>
              </a:spcBef>
              <a:spcAft>
                <a:spcPct val="0"/>
              </a:spcAft>
              <a:defRPr/>
            </a:pPr>
            <a:endParaRPr lang="en-US" sz="1800" dirty="0">
              <a:solidFill>
                <a:srgbClr val="000000"/>
              </a:solidFill>
            </a:endParaRPr>
          </a:p>
        </p:txBody>
      </p:sp>
      <p:sp>
        <p:nvSpPr>
          <p:cNvPr id="117775" name="Text Box 19"/>
          <p:cNvSpPr txBox="1">
            <a:spLocks noChangeArrowheads="1"/>
          </p:cNvSpPr>
          <p:nvPr/>
        </p:nvSpPr>
        <p:spPr bwMode="auto">
          <a:xfrm>
            <a:off x="6583213" y="1070306"/>
            <a:ext cx="4210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dirty="0">
                <a:solidFill>
                  <a:srgbClr val="000000"/>
                </a:solidFill>
              </a:rPr>
              <a:t>Time when continually under high stress</a:t>
            </a:r>
          </a:p>
        </p:txBody>
      </p:sp>
      <p:grpSp>
        <p:nvGrpSpPr>
          <p:cNvPr id="117776" name="Group 29"/>
          <p:cNvGrpSpPr>
            <a:grpSpLocks/>
          </p:cNvGrpSpPr>
          <p:nvPr/>
        </p:nvGrpSpPr>
        <p:grpSpPr bwMode="auto">
          <a:xfrm>
            <a:off x="6630838" y="1490993"/>
            <a:ext cx="3505200" cy="4114800"/>
            <a:chOff x="3456" y="1440"/>
            <a:chExt cx="2208" cy="2592"/>
          </a:xfrm>
        </p:grpSpPr>
        <p:sp>
          <p:nvSpPr>
            <p:cNvPr id="117778" name="Line 16"/>
            <p:cNvSpPr>
              <a:spLocks noChangeShapeType="1"/>
            </p:cNvSpPr>
            <p:nvPr/>
          </p:nvSpPr>
          <p:spPr bwMode="auto">
            <a:xfrm flipV="1">
              <a:off x="3456" y="1440"/>
              <a:ext cx="0" cy="2592"/>
            </a:xfrm>
            <a:prstGeom prst="line">
              <a:avLst/>
            </a:prstGeom>
            <a:noFill/>
            <a:ln w="38100" cap="sq">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wrap="none"/>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117779" name="Line 17"/>
            <p:cNvSpPr>
              <a:spLocks noChangeShapeType="1"/>
            </p:cNvSpPr>
            <p:nvPr/>
          </p:nvSpPr>
          <p:spPr bwMode="auto">
            <a:xfrm flipV="1">
              <a:off x="3456" y="4032"/>
              <a:ext cx="2208" cy="0"/>
            </a:xfrm>
            <a:prstGeom prst="line">
              <a:avLst/>
            </a:prstGeom>
            <a:noFill/>
            <a:ln w="38100" cap="sq">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wrap="none"/>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117780" name="Text Box 18"/>
            <p:cNvSpPr txBox="1">
              <a:spLocks noChangeArrowheads="1"/>
            </p:cNvSpPr>
            <p:nvPr/>
          </p:nvSpPr>
          <p:spPr bwMode="auto">
            <a:xfrm>
              <a:off x="3648" y="1440"/>
              <a:ext cx="85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a:solidFill>
                    <a:srgbClr val="000000"/>
                  </a:solidFill>
                </a:rPr>
                <a:t>Performance</a:t>
              </a:r>
            </a:p>
          </p:txBody>
        </p:sp>
        <p:sp>
          <p:nvSpPr>
            <p:cNvPr id="117781" name="Line 20"/>
            <p:cNvSpPr>
              <a:spLocks noChangeShapeType="1"/>
            </p:cNvSpPr>
            <p:nvPr/>
          </p:nvSpPr>
          <p:spPr bwMode="auto">
            <a:xfrm flipV="1">
              <a:off x="3456" y="2448"/>
              <a:ext cx="720" cy="1008"/>
            </a:xfrm>
            <a:prstGeom prst="line">
              <a:avLst/>
            </a:prstGeom>
            <a:noFill/>
            <a:ln w="381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117782" name="Freeform 21"/>
            <p:cNvSpPr>
              <a:spLocks/>
            </p:cNvSpPr>
            <p:nvPr/>
          </p:nvSpPr>
          <p:spPr bwMode="auto">
            <a:xfrm>
              <a:off x="4176" y="2336"/>
              <a:ext cx="536" cy="1504"/>
            </a:xfrm>
            <a:custGeom>
              <a:avLst/>
              <a:gdLst>
                <a:gd name="T0" fmla="*/ 0 w 536"/>
                <a:gd name="T1" fmla="*/ 112 h 1504"/>
                <a:gd name="T2" fmla="*/ 96 w 536"/>
                <a:gd name="T3" fmla="*/ 16 h 1504"/>
                <a:gd name="T4" fmla="*/ 192 w 536"/>
                <a:gd name="T5" fmla="*/ 16 h 1504"/>
                <a:gd name="T6" fmla="*/ 240 w 536"/>
                <a:gd name="T7" fmla="*/ 64 h 1504"/>
                <a:gd name="T8" fmla="*/ 336 w 536"/>
                <a:gd name="T9" fmla="*/ 160 h 1504"/>
                <a:gd name="T10" fmla="*/ 480 w 536"/>
                <a:gd name="T11" fmla="*/ 544 h 1504"/>
                <a:gd name="T12" fmla="*/ 528 w 536"/>
                <a:gd name="T13" fmla="*/ 880 h 1504"/>
                <a:gd name="T14" fmla="*/ 528 w 536"/>
                <a:gd name="T15" fmla="*/ 1504 h 1504"/>
                <a:gd name="T16" fmla="*/ 0 60000 65536"/>
                <a:gd name="T17" fmla="*/ 0 60000 65536"/>
                <a:gd name="T18" fmla="*/ 0 60000 65536"/>
                <a:gd name="T19" fmla="*/ 0 60000 65536"/>
                <a:gd name="T20" fmla="*/ 0 60000 65536"/>
                <a:gd name="T21" fmla="*/ 0 60000 65536"/>
                <a:gd name="T22" fmla="*/ 0 60000 65536"/>
                <a:gd name="T23" fmla="*/ 0 60000 65536"/>
                <a:gd name="T24" fmla="*/ 0 w 536"/>
                <a:gd name="T25" fmla="*/ 0 h 1504"/>
                <a:gd name="T26" fmla="*/ 536 w 536"/>
                <a:gd name="T27" fmla="*/ 1504 h 1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 h="1504">
                  <a:moveTo>
                    <a:pt x="0" y="112"/>
                  </a:moveTo>
                  <a:cubicBezTo>
                    <a:pt x="32" y="72"/>
                    <a:pt x="64" y="32"/>
                    <a:pt x="96" y="16"/>
                  </a:cubicBezTo>
                  <a:cubicBezTo>
                    <a:pt x="128" y="0"/>
                    <a:pt x="168" y="8"/>
                    <a:pt x="192" y="16"/>
                  </a:cubicBezTo>
                  <a:cubicBezTo>
                    <a:pt x="216" y="24"/>
                    <a:pt x="216" y="40"/>
                    <a:pt x="240" y="64"/>
                  </a:cubicBezTo>
                  <a:cubicBezTo>
                    <a:pt x="264" y="88"/>
                    <a:pt x="296" y="80"/>
                    <a:pt x="336" y="160"/>
                  </a:cubicBezTo>
                  <a:cubicBezTo>
                    <a:pt x="376" y="240"/>
                    <a:pt x="448" y="424"/>
                    <a:pt x="480" y="544"/>
                  </a:cubicBezTo>
                  <a:cubicBezTo>
                    <a:pt x="512" y="664"/>
                    <a:pt x="520" y="720"/>
                    <a:pt x="528" y="880"/>
                  </a:cubicBezTo>
                  <a:cubicBezTo>
                    <a:pt x="536" y="1040"/>
                    <a:pt x="528" y="1400"/>
                    <a:pt x="528" y="1504"/>
                  </a:cubicBezTo>
                </a:path>
              </a:pathLst>
            </a:custGeom>
            <a:noFill/>
            <a:ln w="38100" cap="sq">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117783" name="Freeform 22"/>
            <p:cNvSpPr>
              <a:spLocks/>
            </p:cNvSpPr>
            <p:nvPr/>
          </p:nvSpPr>
          <p:spPr bwMode="auto">
            <a:xfrm>
              <a:off x="4272" y="2016"/>
              <a:ext cx="1056" cy="336"/>
            </a:xfrm>
            <a:custGeom>
              <a:avLst/>
              <a:gdLst>
                <a:gd name="T0" fmla="*/ 0 w 1056"/>
                <a:gd name="T1" fmla="*/ 336 h 336"/>
                <a:gd name="T2" fmla="*/ 96 w 1056"/>
                <a:gd name="T3" fmla="*/ 240 h 336"/>
                <a:gd name="T4" fmla="*/ 240 w 1056"/>
                <a:gd name="T5" fmla="*/ 144 h 336"/>
                <a:gd name="T6" fmla="*/ 576 w 1056"/>
                <a:gd name="T7" fmla="*/ 48 h 336"/>
                <a:gd name="T8" fmla="*/ 1056 w 1056"/>
                <a:gd name="T9" fmla="*/ 0 h 336"/>
                <a:gd name="T10" fmla="*/ 0 60000 65536"/>
                <a:gd name="T11" fmla="*/ 0 60000 65536"/>
                <a:gd name="T12" fmla="*/ 0 60000 65536"/>
                <a:gd name="T13" fmla="*/ 0 60000 65536"/>
                <a:gd name="T14" fmla="*/ 0 60000 65536"/>
                <a:gd name="T15" fmla="*/ 0 w 1056"/>
                <a:gd name="T16" fmla="*/ 0 h 336"/>
                <a:gd name="T17" fmla="*/ 1056 w 1056"/>
                <a:gd name="T18" fmla="*/ 336 h 336"/>
              </a:gdLst>
              <a:ahLst/>
              <a:cxnLst>
                <a:cxn ang="T10">
                  <a:pos x="T0" y="T1"/>
                </a:cxn>
                <a:cxn ang="T11">
                  <a:pos x="T2" y="T3"/>
                </a:cxn>
                <a:cxn ang="T12">
                  <a:pos x="T4" y="T5"/>
                </a:cxn>
                <a:cxn ang="T13">
                  <a:pos x="T6" y="T7"/>
                </a:cxn>
                <a:cxn ang="T14">
                  <a:pos x="T8" y="T9"/>
                </a:cxn>
              </a:cxnLst>
              <a:rect l="T15" t="T16" r="T17" b="T18"/>
              <a:pathLst>
                <a:path w="1056" h="336">
                  <a:moveTo>
                    <a:pt x="0" y="336"/>
                  </a:moveTo>
                  <a:cubicBezTo>
                    <a:pt x="28" y="304"/>
                    <a:pt x="56" y="272"/>
                    <a:pt x="96" y="240"/>
                  </a:cubicBezTo>
                  <a:cubicBezTo>
                    <a:pt x="136" y="208"/>
                    <a:pt x="160" y="176"/>
                    <a:pt x="240" y="144"/>
                  </a:cubicBezTo>
                  <a:cubicBezTo>
                    <a:pt x="320" y="112"/>
                    <a:pt x="440" y="72"/>
                    <a:pt x="576" y="48"/>
                  </a:cubicBezTo>
                  <a:cubicBezTo>
                    <a:pt x="712" y="24"/>
                    <a:pt x="976" y="8"/>
                    <a:pt x="1056" y="0"/>
                  </a:cubicBezTo>
                </a:path>
              </a:pathLst>
            </a:custGeom>
            <a:noFill/>
            <a:ln w="12700">
              <a:solidFill>
                <a:schemeClr val="tx1"/>
              </a:solidFill>
              <a:prstDash val="sysDot"/>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117784" name="Text Box 23"/>
            <p:cNvSpPr txBox="1">
              <a:spLocks noChangeArrowheads="1"/>
            </p:cNvSpPr>
            <p:nvPr/>
          </p:nvSpPr>
          <p:spPr bwMode="auto">
            <a:xfrm>
              <a:off x="4800" y="1680"/>
              <a:ext cx="852"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a:solidFill>
                    <a:srgbClr val="000000"/>
                  </a:solidFill>
                </a:rPr>
                <a:t>Intended</a:t>
              </a:r>
            </a:p>
            <a:p>
              <a:pPr defTabSz="914400" fontAlgn="base">
                <a:spcBef>
                  <a:spcPct val="0"/>
                </a:spcBef>
                <a:spcAft>
                  <a:spcPct val="0"/>
                </a:spcAft>
                <a:defRPr/>
              </a:pPr>
              <a:r>
                <a:rPr lang="en-US" sz="1800">
                  <a:solidFill>
                    <a:srgbClr val="000000"/>
                  </a:solidFill>
                </a:rPr>
                <a:t>Performance</a:t>
              </a:r>
            </a:p>
          </p:txBody>
        </p:sp>
        <p:sp>
          <p:nvSpPr>
            <p:cNvPr id="117785" name="Text Box 24"/>
            <p:cNvSpPr txBox="1">
              <a:spLocks noChangeArrowheads="1"/>
            </p:cNvSpPr>
            <p:nvPr/>
          </p:nvSpPr>
          <p:spPr bwMode="auto">
            <a:xfrm>
              <a:off x="3692" y="3024"/>
              <a:ext cx="580"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a:solidFill>
                    <a:srgbClr val="000000"/>
                  </a:solidFill>
                </a:rPr>
                <a:t>Healthy</a:t>
              </a:r>
            </a:p>
            <a:p>
              <a:pPr defTabSz="914400" fontAlgn="base">
                <a:spcBef>
                  <a:spcPct val="0"/>
                </a:spcBef>
                <a:spcAft>
                  <a:spcPct val="0"/>
                </a:spcAft>
                <a:defRPr/>
              </a:pPr>
              <a:r>
                <a:rPr lang="en-US" sz="1800">
                  <a:solidFill>
                    <a:srgbClr val="000000"/>
                  </a:solidFill>
                </a:rPr>
                <a:t>Tension</a:t>
              </a:r>
            </a:p>
          </p:txBody>
        </p:sp>
        <p:sp>
          <p:nvSpPr>
            <p:cNvPr id="117786" name="Text Box 25"/>
            <p:cNvSpPr txBox="1">
              <a:spLocks noChangeArrowheads="1"/>
            </p:cNvSpPr>
            <p:nvPr/>
          </p:nvSpPr>
          <p:spPr bwMode="auto">
            <a:xfrm>
              <a:off x="4416" y="2208"/>
              <a:ext cx="54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a:solidFill>
                    <a:srgbClr val="000000"/>
                  </a:solidFill>
                </a:rPr>
                <a:t>Fatigue</a:t>
              </a:r>
            </a:p>
          </p:txBody>
        </p:sp>
        <p:sp>
          <p:nvSpPr>
            <p:cNvPr id="117787" name="Text Box 26"/>
            <p:cNvSpPr txBox="1">
              <a:spLocks noChangeArrowheads="1"/>
            </p:cNvSpPr>
            <p:nvPr/>
          </p:nvSpPr>
          <p:spPr bwMode="auto">
            <a:xfrm>
              <a:off x="4560" y="2448"/>
              <a:ext cx="76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a:solidFill>
                    <a:srgbClr val="000000"/>
                  </a:solidFill>
                </a:rPr>
                <a:t>Exhaustion</a:t>
              </a:r>
            </a:p>
          </p:txBody>
        </p:sp>
        <p:sp>
          <p:nvSpPr>
            <p:cNvPr id="117788" name="Text Box 27"/>
            <p:cNvSpPr txBox="1">
              <a:spLocks noChangeArrowheads="1"/>
            </p:cNvSpPr>
            <p:nvPr/>
          </p:nvSpPr>
          <p:spPr bwMode="auto">
            <a:xfrm>
              <a:off x="4704" y="2736"/>
              <a:ext cx="63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a:solidFill>
                    <a:srgbClr val="000000"/>
                  </a:solidFill>
                </a:rPr>
                <a:t>Ill health</a:t>
              </a:r>
            </a:p>
          </p:txBody>
        </p:sp>
        <p:sp>
          <p:nvSpPr>
            <p:cNvPr id="117789" name="Text Box 28"/>
            <p:cNvSpPr txBox="1">
              <a:spLocks noChangeArrowheads="1"/>
            </p:cNvSpPr>
            <p:nvPr/>
          </p:nvSpPr>
          <p:spPr bwMode="auto">
            <a:xfrm>
              <a:off x="4752" y="3072"/>
              <a:ext cx="78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1800">
                  <a:solidFill>
                    <a:srgbClr val="000000"/>
                  </a:solidFill>
                </a:rPr>
                <a:t>Breakdown</a:t>
              </a:r>
            </a:p>
          </p:txBody>
        </p:sp>
      </p:grpSp>
    </p:spTree>
    <p:extLst>
      <p:ext uri="{BB962C8B-B14F-4D97-AF65-F5344CB8AC3E}">
        <p14:creationId xmlns:p14="http://schemas.microsoft.com/office/powerpoint/2010/main" val="123456077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3"/>
          <p:cNvSpPr txBox="1">
            <a:spLocks noChangeArrowheads="1"/>
          </p:cNvSpPr>
          <p:nvPr/>
        </p:nvSpPr>
        <p:spPr bwMode="auto">
          <a:xfrm>
            <a:off x="0" y="182562"/>
            <a:ext cx="1828800" cy="825500"/>
          </a:xfrm>
          <a:prstGeom prst="rect">
            <a:avLst/>
          </a:prstGeom>
          <a:solidFill>
            <a:schemeClr val="accent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600" b="1" dirty="0">
                <a:solidFill>
                  <a:srgbClr val="8AB833"/>
                </a:solidFill>
                <a:latin typeface="Arial" charset="0"/>
              </a:rPr>
              <a:t>Oblivious</a:t>
            </a:r>
            <a:r>
              <a:rPr lang="en-US" sz="1600" b="1" dirty="0">
                <a:solidFill>
                  <a:srgbClr val="000000"/>
                </a:solidFill>
                <a:latin typeface="Arial" charset="0"/>
              </a:rPr>
              <a:t> to needs, desires, or efforts</a:t>
            </a:r>
          </a:p>
        </p:txBody>
      </p:sp>
      <p:sp>
        <p:nvSpPr>
          <p:cNvPr id="116739" name="Text Box 4"/>
          <p:cNvSpPr txBox="1">
            <a:spLocks noChangeArrowheads="1"/>
          </p:cNvSpPr>
          <p:nvPr/>
        </p:nvSpPr>
        <p:spPr bwMode="auto">
          <a:xfrm>
            <a:off x="1388315" y="1285875"/>
            <a:ext cx="1828800" cy="825500"/>
          </a:xfrm>
          <a:prstGeom prst="rect">
            <a:avLst/>
          </a:prstGeom>
          <a:solidFill>
            <a:schemeClr val="accent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600" b="1" dirty="0">
                <a:solidFill>
                  <a:srgbClr val="8AB833"/>
                </a:solidFill>
                <a:latin typeface="Arial" charset="0"/>
              </a:rPr>
              <a:t>Awareness </a:t>
            </a:r>
            <a:r>
              <a:rPr lang="en-US" sz="1600" b="1" dirty="0">
                <a:solidFill>
                  <a:srgbClr val="000000"/>
                </a:solidFill>
                <a:latin typeface="Arial" charset="0"/>
              </a:rPr>
              <a:t>that things are happening</a:t>
            </a:r>
          </a:p>
        </p:txBody>
      </p:sp>
      <p:sp>
        <p:nvSpPr>
          <p:cNvPr id="116740" name="Text Box 5"/>
          <p:cNvSpPr txBox="1">
            <a:spLocks noChangeArrowheads="1"/>
          </p:cNvSpPr>
          <p:nvPr/>
        </p:nvSpPr>
        <p:spPr bwMode="auto">
          <a:xfrm>
            <a:off x="3217115" y="2347913"/>
            <a:ext cx="1828800" cy="825500"/>
          </a:xfrm>
          <a:prstGeom prst="rect">
            <a:avLst/>
          </a:prstGeom>
          <a:solidFill>
            <a:schemeClr val="accent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600" b="1" dirty="0">
                <a:solidFill>
                  <a:srgbClr val="8AB833"/>
                </a:solidFill>
                <a:latin typeface="Arial" charset="0"/>
              </a:rPr>
              <a:t>Interest </a:t>
            </a:r>
            <a:r>
              <a:rPr lang="en-US" sz="1600" b="1" dirty="0">
                <a:solidFill>
                  <a:srgbClr val="000000"/>
                </a:solidFill>
                <a:latin typeface="Arial" charset="0"/>
              </a:rPr>
              <a:t>in the things that are happening</a:t>
            </a:r>
          </a:p>
        </p:txBody>
      </p:sp>
      <p:sp>
        <p:nvSpPr>
          <p:cNvPr id="116741" name="Text Box 6"/>
          <p:cNvSpPr txBox="1">
            <a:spLocks noChangeArrowheads="1"/>
          </p:cNvSpPr>
          <p:nvPr/>
        </p:nvSpPr>
        <p:spPr bwMode="auto">
          <a:xfrm>
            <a:off x="5065324" y="3330367"/>
            <a:ext cx="1828800" cy="825500"/>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600" b="1" dirty="0">
                <a:solidFill>
                  <a:srgbClr val="549E39"/>
                </a:solidFill>
                <a:latin typeface="Arial" charset="0"/>
              </a:rPr>
              <a:t>Decisions </a:t>
            </a:r>
            <a:r>
              <a:rPr lang="en-US" sz="1600" b="1" dirty="0">
                <a:solidFill>
                  <a:srgbClr val="000000"/>
                </a:solidFill>
                <a:latin typeface="Arial" charset="0"/>
              </a:rPr>
              <a:t>about  what is happening</a:t>
            </a:r>
          </a:p>
        </p:txBody>
      </p:sp>
      <p:sp>
        <p:nvSpPr>
          <p:cNvPr id="116742" name="Text Box 7"/>
          <p:cNvSpPr txBox="1">
            <a:spLocks noChangeArrowheads="1"/>
          </p:cNvSpPr>
          <p:nvPr/>
        </p:nvSpPr>
        <p:spPr bwMode="auto">
          <a:xfrm>
            <a:off x="6819900" y="4038600"/>
            <a:ext cx="1828800" cy="1069975"/>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600" b="1" dirty="0">
                <a:solidFill>
                  <a:srgbClr val="549E39"/>
                </a:solidFill>
                <a:latin typeface="Arial" charset="0"/>
              </a:rPr>
              <a:t>Commitment </a:t>
            </a:r>
            <a:r>
              <a:rPr lang="en-US" sz="1600" b="1" dirty="0">
                <a:solidFill>
                  <a:srgbClr val="000000"/>
                </a:solidFill>
                <a:latin typeface="Arial" charset="0"/>
              </a:rPr>
              <a:t>to aid or resist the changes that are happening</a:t>
            </a:r>
            <a:r>
              <a:rPr lang="en-US" sz="1600" b="1" dirty="0">
                <a:solidFill>
                  <a:srgbClr val="549E39"/>
                </a:solidFill>
                <a:latin typeface="Arial" charset="0"/>
              </a:rPr>
              <a:t> </a:t>
            </a:r>
          </a:p>
        </p:txBody>
      </p:sp>
      <p:sp>
        <p:nvSpPr>
          <p:cNvPr id="116743" name="Text Box 8"/>
          <p:cNvSpPr txBox="1">
            <a:spLocks noChangeArrowheads="1"/>
          </p:cNvSpPr>
          <p:nvPr/>
        </p:nvSpPr>
        <p:spPr bwMode="auto">
          <a:xfrm>
            <a:off x="9739313" y="5243799"/>
            <a:ext cx="1828800" cy="457200"/>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a:solidFill>
                  <a:srgbClr val="549E39"/>
                </a:solidFill>
                <a:latin typeface="Arial" charset="0"/>
              </a:rPr>
              <a:t>Action</a:t>
            </a:r>
          </a:p>
        </p:txBody>
      </p:sp>
      <p:cxnSp>
        <p:nvCxnSpPr>
          <p:cNvPr id="116744" name="AutoShape 9"/>
          <p:cNvCxnSpPr>
            <a:cxnSpLocks noChangeShapeType="1"/>
            <a:stCxn id="116738" idx="2"/>
            <a:endCxn id="116739" idx="1"/>
          </p:cNvCxnSpPr>
          <p:nvPr/>
        </p:nvCxnSpPr>
        <p:spPr bwMode="auto">
          <a:xfrm rot="16200000" flipH="1">
            <a:off x="806076" y="1116385"/>
            <a:ext cx="690563" cy="473915"/>
          </a:xfrm>
          <a:prstGeom prst="bentConnector2">
            <a:avLst/>
          </a:prstGeom>
          <a:noFill/>
          <a:ln w="254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116745" name="AutoShape 10"/>
          <p:cNvCxnSpPr>
            <a:cxnSpLocks noChangeShapeType="1"/>
            <a:stCxn id="116739" idx="2"/>
            <a:endCxn id="116740" idx="1"/>
          </p:cNvCxnSpPr>
          <p:nvPr/>
        </p:nvCxnSpPr>
        <p:spPr bwMode="auto">
          <a:xfrm rot="16200000" flipH="1">
            <a:off x="2435271" y="1978819"/>
            <a:ext cx="649288" cy="914400"/>
          </a:xfrm>
          <a:prstGeom prst="bentConnector2">
            <a:avLst/>
          </a:prstGeom>
          <a:noFill/>
          <a:ln w="254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116746" name="AutoShape 11"/>
          <p:cNvCxnSpPr>
            <a:cxnSpLocks noChangeShapeType="1"/>
            <a:stCxn id="116740" idx="2"/>
            <a:endCxn id="116741" idx="1"/>
          </p:cNvCxnSpPr>
          <p:nvPr/>
        </p:nvCxnSpPr>
        <p:spPr bwMode="auto">
          <a:xfrm rot="16200000" flipH="1">
            <a:off x="4313567" y="2991360"/>
            <a:ext cx="569704" cy="933809"/>
          </a:xfrm>
          <a:prstGeom prst="bentConnector2">
            <a:avLst/>
          </a:prstGeom>
          <a:noFill/>
          <a:ln w="254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116747" name="AutoShape 12"/>
          <p:cNvCxnSpPr>
            <a:cxnSpLocks noChangeShapeType="1"/>
            <a:stCxn id="116741" idx="2"/>
            <a:endCxn id="116742" idx="1"/>
          </p:cNvCxnSpPr>
          <p:nvPr/>
        </p:nvCxnSpPr>
        <p:spPr bwMode="auto">
          <a:xfrm rot="16200000" flipH="1">
            <a:off x="6190952" y="3944639"/>
            <a:ext cx="417721" cy="840176"/>
          </a:xfrm>
          <a:prstGeom prst="bentConnector2">
            <a:avLst/>
          </a:prstGeom>
          <a:noFill/>
          <a:ln w="25400">
            <a:solidFill>
              <a:srgbClr val="0000FF"/>
            </a:solidFill>
            <a:miter lim="800000"/>
            <a:headEnd/>
            <a:tailEnd type="triangle" w="med" len="med"/>
          </a:ln>
          <a:extLst>
            <a:ext uri="{909E8E84-426E-40dd-AFC4-6F175D3DCCD1}">
              <a14:hiddenFill xmlns="" xmlns:a14="http://schemas.microsoft.com/office/drawing/2010/main">
                <a:noFill/>
              </a14:hiddenFill>
            </a:ext>
          </a:extLst>
        </p:spPr>
      </p:cxnSp>
      <p:cxnSp>
        <p:nvCxnSpPr>
          <p:cNvPr id="116748" name="AutoShape 13"/>
          <p:cNvCxnSpPr>
            <a:cxnSpLocks noChangeShapeType="1"/>
            <a:stCxn id="116742" idx="2"/>
            <a:endCxn id="116743" idx="1"/>
          </p:cNvCxnSpPr>
          <p:nvPr/>
        </p:nvCxnSpPr>
        <p:spPr bwMode="auto">
          <a:xfrm rot="16200000" flipH="1">
            <a:off x="8554894" y="4287980"/>
            <a:ext cx="363824" cy="2005013"/>
          </a:xfrm>
          <a:prstGeom prst="bentConnector2">
            <a:avLst/>
          </a:prstGeom>
          <a:noFill/>
          <a:ln w="25400">
            <a:solidFill>
              <a:srgbClr val="0000FF"/>
            </a:solidFill>
            <a:miter lim="800000"/>
            <a:headEnd/>
            <a:tailEnd type="triangle" w="med" len="med"/>
          </a:ln>
          <a:extLst>
            <a:ext uri="{909E8E84-426E-40dd-AFC4-6F175D3DCCD1}">
              <a14:hiddenFill xmlns="" xmlns:a14="http://schemas.microsoft.com/office/drawing/2010/main">
                <a:noFill/>
              </a14:hiddenFill>
            </a:ext>
          </a:extLst>
        </p:spPr>
      </p:cxnSp>
      <p:sp>
        <p:nvSpPr>
          <p:cNvPr id="116749" name="Text Box 14"/>
          <p:cNvSpPr txBox="1">
            <a:spLocks noChangeArrowheads="1"/>
          </p:cNvSpPr>
          <p:nvPr/>
        </p:nvSpPr>
        <p:spPr bwMode="auto">
          <a:xfrm>
            <a:off x="6713327" y="1978893"/>
            <a:ext cx="4038600" cy="336550"/>
          </a:xfrm>
          <a:prstGeom prst="rect">
            <a:avLst/>
          </a:prstGeom>
          <a:solidFill>
            <a:schemeClr val="accent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600" b="1" dirty="0">
                <a:solidFill>
                  <a:srgbClr val="FFFFFF"/>
                </a:solidFill>
                <a:latin typeface="Arial" charset="0"/>
              </a:rPr>
              <a:t>Passive Information Gathering</a:t>
            </a:r>
          </a:p>
        </p:txBody>
      </p:sp>
      <p:sp>
        <p:nvSpPr>
          <p:cNvPr id="116750" name="Text Box 15"/>
          <p:cNvSpPr txBox="1">
            <a:spLocks noChangeArrowheads="1"/>
          </p:cNvSpPr>
          <p:nvPr/>
        </p:nvSpPr>
        <p:spPr bwMode="auto">
          <a:xfrm>
            <a:off x="0" y="3905249"/>
            <a:ext cx="4038600" cy="336550"/>
          </a:xfrm>
          <a:prstGeom prst="rect">
            <a:avLst/>
          </a:prstGeom>
          <a:solidFill>
            <a:schemeClr val="bg1"/>
          </a:solidFill>
          <a:ln>
            <a:solidFill>
              <a:schemeClr val="accent1"/>
            </a:solid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ct val="50000"/>
              </a:spcBef>
            </a:pPr>
            <a:r>
              <a:rPr lang="en-US" sz="1600" b="1" dirty="0">
                <a:latin typeface="Arial" charset="0"/>
              </a:rPr>
              <a:t>Active Information Gathering</a:t>
            </a:r>
          </a:p>
        </p:txBody>
      </p:sp>
      <p:sp>
        <p:nvSpPr>
          <p:cNvPr id="116751" name="AutoShape 16"/>
          <p:cNvSpPr>
            <a:spLocks noChangeArrowheads="1"/>
          </p:cNvSpPr>
          <p:nvPr/>
        </p:nvSpPr>
        <p:spPr bwMode="auto">
          <a:xfrm>
            <a:off x="2881313" y="-76200"/>
            <a:ext cx="7772400" cy="9906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r>
              <a:rPr lang="en-US" sz="4400" dirty="0">
                <a:solidFill>
                  <a:srgbClr val="A50021"/>
                </a:solidFill>
                <a:latin typeface="Arial" charset="0"/>
              </a:rPr>
              <a:t> Staged Change Model</a:t>
            </a:r>
          </a:p>
        </p:txBody>
      </p:sp>
      <p:sp>
        <p:nvSpPr>
          <p:cNvPr id="116752" name="Text Box 17"/>
          <p:cNvSpPr txBox="1">
            <a:spLocks noChangeArrowheads="1"/>
          </p:cNvSpPr>
          <p:nvPr/>
        </p:nvSpPr>
        <p:spPr bwMode="auto">
          <a:xfrm>
            <a:off x="6369050" y="685065"/>
            <a:ext cx="5105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dirty="0">
                <a:solidFill>
                  <a:srgbClr val="A50021"/>
                </a:solidFill>
                <a:latin typeface="Arial" charset="0"/>
              </a:rPr>
              <a:t>You should facilitate stage-to-stage changes, not the overall change</a:t>
            </a:r>
          </a:p>
        </p:txBody>
      </p:sp>
      <p:sp>
        <p:nvSpPr>
          <p:cNvPr id="116753" name="Text Box 18"/>
          <p:cNvSpPr txBox="1">
            <a:spLocks noChangeArrowheads="1"/>
          </p:cNvSpPr>
          <p:nvPr/>
        </p:nvSpPr>
        <p:spPr bwMode="auto">
          <a:xfrm>
            <a:off x="6819900" y="2308196"/>
            <a:ext cx="4114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2000" dirty="0">
                <a:solidFill>
                  <a:srgbClr val="549E39"/>
                </a:solidFill>
              </a:rPr>
              <a:t>Passive information gatherers are willing to invest less time and energy.</a:t>
            </a:r>
          </a:p>
        </p:txBody>
      </p:sp>
      <p:sp>
        <p:nvSpPr>
          <p:cNvPr id="116754" name="Text Box 19"/>
          <p:cNvSpPr txBox="1">
            <a:spLocks noChangeArrowheads="1"/>
          </p:cNvSpPr>
          <p:nvPr/>
        </p:nvSpPr>
        <p:spPr bwMode="auto">
          <a:xfrm>
            <a:off x="331219" y="4318000"/>
            <a:ext cx="42672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US" sz="2000" dirty="0">
                <a:solidFill>
                  <a:srgbClr val="549E39"/>
                </a:solidFill>
              </a:rPr>
              <a:t>Active information gatherers are willing to invest more time and energy.</a:t>
            </a:r>
          </a:p>
        </p:txBody>
      </p:sp>
      <p:sp>
        <p:nvSpPr>
          <p:cNvPr id="2" name="TextBox 1">
            <a:extLst>
              <a:ext uri="{FF2B5EF4-FFF2-40B4-BE49-F238E27FC236}">
                <a16:creationId xmlns:a16="http://schemas.microsoft.com/office/drawing/2014/main" id="{EAE8D1DA-8BE4-9D75-4BCD-E29052F198C0}"/>
              </a:ext>
            </a:extLst>
          </p:cNvPr>
          <p:cNvSpPr txBox="1"/>
          <p:nvPr/>
        </p:nvSpPr>
        <p:spPr>
          <a:xfrm>
            <a:off x="216444" y="5290486"/>
            <a:ext cx="229550" cy="261610"/>
          </a:xfrm>
          <a:prstGeom prst="rect">
            <a:avLst/>
          </a:prstGeom>
          <a:noFill/>
        </p:spPr>
        <p:txBody>
          <a:bodyPr wrap="none" rtlCol="0">
            <a:spAutoFit/>
          </a:bodyPr>
          <a:lstStyle/>
          <a:p>
            <a:r>
              <a:rPr lang="en-US" sz="1100" dirty="0"/>
              <a:t>J</a:t>
            </a:r>
          </a:p>
        </p:txBody>
      </p:sp>
    </p:spTree>
    <p:extLst>
      <p:ext uri="{BB962C8B-B14F-4D97-AF65-F5344CB8AC3E}">
        <p14:creationId xmlns:p14="http://schemas.microsoft.com/office/powerpoint/2010/main" val="378433731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C89C46-24D9-3926-49AF-D9EBF2E236C7}"/>
              </a:ext>
            </a:extLst>
          </p:cNvPr>
          <p:cNvSpPr>
            <a:spLocks noGrp="1"/>
          </p:cNvSpPr>
          <p:nvPr>
            <p:ph type="title"/>
          </p:nvPr>
        </p:nvSpPr>
        <p:spPr/>
        <p:txBody>
          <a:bodyPr>
            <a:normAutofit/>
          </a:bodyPr>
          <a:lstStyle/>
          <a:p>
            <a:r>
              <a:rPr lang="en-US" dirty="0" err="1"/>
              <a:t>Glasl</a:t>
            </a:r>
            <a:r>
              <a:rPr lang="en-US" dirty="0"/>
              <a:t> Conflict Escalation Model</a:t>
            </a:r>
          </a:p>
        </p:txBody>
      </p:sp>
      <p:pic>
        <p:nvPicPr>
          <p:cNvPr id="10" name="Content Placeholder 5">
            <a:extLst>
              <a:ext uri="{FF2B5EF4-FFF2-40B4-BE49-F238E27FC236}">
                <a16:creationId xmlns:a16="http://schemas.microsoft.com/office/drawing/2014/main" id="{EEB4578D-1588-D1D4-031A-18B0530B76CD}"/>
              </a:ext>
            </a:extLst>
          </p:cNvPr>
          <p:cNvPicPr>
            <a:picLocks noGrp="1" noChangeAspect="1"/>
          </p:cNvPicPr>
          <p:nvPr>
            <p:ph sz="half" idx="1"/>
          </p:nvPr>
        </p:nvPicPr>
        <p:blipFill>
          <a:blip r:embed="rId2"/>
          <a:stretch>
            <a:fillRect/>
          </a:stretch>
        </p:blipFill>
        <p:spPr>
          <a:xfrm>
            <a:off x="838199" y="1517715"/>
            <a:ext cx="10219441" cy="4838635"/>
          </a:xfrm>
          <a:prstGeom prst="rect">
            <a:avLst/>
          </a:prstGeom>
        </p:spPr>
      </p:pic>
      <p:sp>
        <p:nvSpPr>
          <p:cNvPr id="5" name="Slide Number Placeholder 4">
            <a:extLst>
              <a:ext uri="{FF2B5EF4-FFF2-40B4-BE49-F238E27FC236}">
                <a16:creationId xmlns:a16="http://schemas.microsoft.com/office/drawing/2014/main" id="{7F3BB3FD-0873-FC04-A3A6-AF986801AC31}"/>
              </a:ext>
            </a:extLst>
          </p:cNvPr>
          <p:cNvSpPr>
            <a:spLocks noGrp="1"/>
          </p:cNvSpPr>
          <p:nvPr>
            <p:ph type="sldNum" sz="quarter" idx="12"/>
          </p:nvPr>
        </p:nvSpPr>
        <p:spPr/>
        <p:txBody>
          <a:bodyPr/>
          <a:lstStyle/>
          <a:p>
            <a:fld id="{60919A27-BE44-4E9C-A22C-57702863681C}" type="slidenum">
              <a:rPr lang="en-US" smtClean="0"/>
              <a:pPr/>
              <a:t>24</a:t>
            </a:fld>
            <a:endParaRPr lang="en-US" dirty="0"/>
          </a:p>
        </p:txBody>
      </p:sp>
      <p:sp>
        <p:nvSpPr>
          <p:cNvPr id="2" name="TextBox 1">
            <a:extLst>
              <a:ext uri="{FF2B5EF4-FFF2-40B4-BE49-F238E27FC236}">
                <a16:creationId xmlns:a16="http://schemas.microsoft.com/office/drawing/2014/main" id="{6FBE1AE9-D811-A5A3-6816-B3BCB6A9C6CE}"/>
              </a:ext>
            </a:extLst>
          </p:cNvPr>
          <p:cNvSpPr txBox="1"/>
          <p:nvPr/>
        </p:nvSpPr>
        <p:spPr>
          <a:xfrm>
            <a:off x="352425" y="5000625"/>
            <a:ext cx="239168" cy="369332"/>
          </a:xfrm>
          <a:prstGeom prst="rect">
            <a:avLst/>
          </a:prstGeom>
          <a:noFill/>
        </p:spPr>
        <p:txBody>
          <a:bodyPr wrap="none" rtlCol="0">
            <a:spAutoFit/>
          </a:bodyPr>
          <a:lstStyle/>
          <a:p>
            <a:r>
              <a:rPr lang="en-US" dirty="0"/>
              <a:t>j</a:t>
            </a:r>
          </a:p>
        </p:txBody>
      </p:sp>
    </p:spTree>
    <p:extLst>
      <p:ext uri="{BB962C8B-B14F-4D97-AF65-F5344CB8AC3E}">
        <p14:creationId xmlns:p14="http://schemas.microsoft.com/office/powerpoint/2010/main" val="284610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7B3DE7-C6E7-00A2-4502-439CC2DE1141}"/>
              </a:ext>
            </a:extLst>
          </p:cNvPr>
          <p:cNvSpPr>
            <a:spLocks noGrp="1"/>
          </p:cNvSpPr>
          <p:nvPr>
            <p:ph sz="half" idx="1"/>
          </p:nvPr>
        </p:nvSpPr>
        <p:spPr>
          <a:xfrm>
            <a:off x="3505200" y="1259367"/>
            <a:ext cx="5181600" cy="3728508"/>
          </a:xfrm>
        </p:spPr>
        <p:txBody>
          <a:bodyPr/>
          <a:lstStyle/>
          <a:p>
            <a:pPr marL="0" indent="0" algn="ctr">
              <a:buNone/>
            </a:pPr>
            <a:r>
              <a:rPr lang="en-US" sz="2800" dirty="0">
                <a:solidFill>
                  <a:schemeClr val="tx1"/>
                </a:solidFill>
              </a:rPr>
              <a:t>J. Scott Ireland (Class of 23?)</a:t>
            </a:r>
          </a:p>
          <a:p>
            <a:pPr marL="0" indent="0" algn="ctr">
              <a:buNone/>
            </a:pPr>
            <a:r>
              <a:rPr lang="en-US" sz="2800" dirty="0">
                <a:solidFill>
                  <a:schemeClr val="tx1"/>
                </a:solidFill>
              </a:rPr>
              <a:t>sireland@tamu.edu</a:t>
            </a:r>
          </a:p>
          <a:p>
            <a:pPr algn="ctr"/>
            <a:endParaRPr lang="en-US" sz="2800" dirty="0"/>
          </a:p>
          <a:p>
            <a:pPr marL="0" indent="0" algn="ctr">
              <a:buNone/>
            </a:pPr>
            <a:r>
              <a:rPr lang="en-US" sz="2800" dirty="0">
                <a:solidFill>
                  <a:schemeClr val="tx1"/>
                </a:solidFill>
              </a:rPr>
              <a:t>The Center for Change and Conflict Resolution</a:t>
            </a:r>
          </a:p>
          <a:p>
            <a:pPr marL="0" indent="0" algn="ctr">
              <a:buNone/>
            </a:pPr>
            <a:r>
              <a:rPr lang="en-US" sz="2800" dirty="0">
                <a:solidFill>
                  <a:schemeClr val="tx1"/>
                </a:solidFill>
              </a:rPr>
              <a:t>www.cccrtx.us</a:t>
            </a:r>
          </a:p>
          <a:p>
            <a:endParaRPr lang="en-US" dirty="0"/>
          </a:p>
        </p:txBody>
      </p:sp>
      <p:sp>
        <p:nvSpPr>
          <p:cNvPr id="5" name="Slide Number Placeholder 4">
            <a:extLst>
              <a:ext uri="{FF2B5EF4-FFF2-40B4-BE49-F238E27FC236}">
                <a16:creationId xmlns:a16="http://schemas.microsoft.com/office/drawing/2014/main" id="{4F341EBD-78B9-C070-8C27-5E8A6B2EB214}"/>
              </a:ext>
            </a:extLst>
          </p:cNvPr>
          <p:cNvSpPr>
            <a:spLocks noGrp="1"/>
          </p:cNvSpPr>
          <p:nvPr>
            <p:ph type="sldNum" sz="quarter" idx="10"/>
          </p:nvPr>
        </p:nvSpPr>
        <p:spPr/>
        <p:txBody>
          <a:bodyPr/>
          <a:lstStyle/>
          <a:p>
            <a:fld id="{60919A27-BE44-4E9C-A22C-57702863681C}" type="slidenum">
              <a:rPr lang="en-US" smtClean="0"/>
              <a:pPr/>
              <a:t>25</a:t>
            </a:fld>
            <a:endParaRPr lang="en-US" dirty="0"/>
          </a:p>
        </p:txBody>
      </p:sp>
    </p:spTree>
    <p:extLst>
      <p:ext uri="{BB962C8B-B14F-4D97-AF65-F5344CB8AC3E}">
        <p14:creationId xmlns:p14="http://schemas.microsoft.com/office/powerpoint/2010/main" val="234844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0054" y="887001"/>
            <a:ext cx="5181600" cy="4202584"/>
          </a:xfrm>
        </p:spPr>
        <p:txBody>
          <a:bodyPr>
            <a:normAutofit/>
          </a:bodyPr>
          <a:lstStyle/>
          <a:p>
            <a:pPr marL="0" indent="0">
              <a:lnSpc>
                <a:spcPct val="90000"/>
              </a:lnSpc>
              <a:buNone/>
            </a:pPr>
            <a:r>
              <a:rPr lang="en-US" sz="2400" dirty="0">
                <a:solidFill>
                  <a:schemeClr val="tx1"/>
                </a:solidFill>
                <a:latin typeface="Times New Roman" panose="02020603050405020304" pitchFamily="18" charset="0"/>
                <a:cs typeface="Times New Roman" panose="02020603050405020304" pitchFamily="18" charset="0"/>
              </a:rPr>
              <a:t>Always remember that to argue and win, is to break down the reality of the person you are arguing against.  It is painful to lose your reality, so be kind, even if you are right.</a:t>
            </a:r>
          </a:p>
          <a:p>
            <a:pPr>
              <a:lnSpc>
                <a:spcPct val="90000"/>
              </a:lnSpc>
            </a:pP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90000"/>
              </a:lnSpc>
              <a:buNone/>
            </a:pPr>
            <a:r>
              <a:rPr lang="en-US" sz="2400" dirty="0">
                <a:solidFill>
                  <a:schemeClr val="tx1"/>
                </a:solidFill>
                <a:latin typeface="Times New Roman" panose="02020603050405020304" pitchFamily="18" charset="0"/>
                <a:cs typeface="Times New Roman" panose="02020603050405020304" pitchFamily="18" charset="0"/>
              </a:rPr>
              <a:t>								Haruki Murakami</a:t>
            </a:r>
          </a:p>
          <a:p>
            <a:pPr>
              <a:lnSpc>
                <a:spcPct val="90000"/>
              </a:lnSpc>
            </a:pPr>
            <a:endParaRPr lang="en-US" sz="1700" dirty="0"/>
          </a:p>
          <a:p>
            <a:pPr>
              <a:lnSpc>
                <a:spcPct val="90000"/>
              </a:lnSpc>
            </a:pPr>
            <a:endParaRPr lang="en-US" sz="1700" dirty="0"/>
          </a:p>
          <a:p>
            <a:pPr>
              <a:lnSpc>
                <a:spcPct val="90000"/>
              </a:lnSpc>
            </a:pPr>
            <a:endParaRPr lang="en-US" sz="1700" dirty="0"/>
          </a:p>
          <a:p>
            <a:pPr marL="0" indent="0">
              <a:lnSpc>
                <a:spcPct val="90000"/>
              </a:lnSpc>
              <a:buNone/>
            </a:pPr>
            <a:endParaRPr lang="en-US" sz="1700" dirty="0"/>
          </a:p>
        </p:txBody>
      </p:sp>
      <p:sp>
        <p:nvSpPr>
          <p:cNvPr id="5" name="Slide Number Placeholder 4"/>
          <p:cNvSpPr>
            <a:spLocks noGrp="1"/>
          </p:cNvSpPr>
          <p:nvPr>
            <p:ph type="sldNum" sz="quarter" idx="12"/>
          </p:nvPr>
        </p:nvSpPr>
        <p:spPr/>
        <p:txBody>
          <a:bodyPr anchor="ctr">
            <a:normAutofit/>
          </a:bodyPr>
          <a:lstStyle/>
          <a:p>
            <a:pPr>
              <a:spcAft>
                <a:spcPts val="600"/>
              </a:spcAft>
            </a:pPr>
            <a:fld id="{60919A27-BE44-4E9C-A22C-57702863681C}" type="slidenum">
              <a:rPr lang="en-US" smtClean="0"/>
              <a:pPr>
                <a:spcAft>
                  <a:spcPts val="600"/>
                </a:spcAft>
              </a:pPr>
              <a:t>3</a:t>
            </a:fld>
            <a:endParaRPr lang="en-US"/>
          </a:p>
        </p:txBody>
      </p:sp>
      <p:pic>
        <p:nvPicPr>
          <p:cNvPr id="6" name="Picture 5" descr="Green and red lotus">
            <a:extLst>
              <a:ext uri="{FF2B5EF4-FFF2-40B4-BE49-F238E27FC236}">
                <a16:creationId xmlns:a16="http://schemas.microsoft.com/office/drawing/2014/main" id="{27AC3C6D-1FD9-FFC1-57D3-D4B6621B0537}"/>
              </a:ext>
            </a:extLst>
          </p:cNvPr>
          <p:cNvPicPr>
            <a:picLocks noChangeAspect="1"/>
          </p:cNvPicPr>
          <p:nvPr/>
        </p:nvPicPr>
        <p:blipFill rotWithShape="1">
          <a:blip r:embed="rId2">
            <a:extLst>
              <a:ext uri="{28A0092B-C50C-407E-A947-70E740481C1C}">
                <a14:useLocalDpi xmlns:a14="http://schemas.microsoft.com/office/drawing/2010/main" val="0"/>
              </a:ext>
            </a:extLst>
          </a:blip>
          <a:srcRect t="15874" r="4" b="13215"/>
          <a:stretch/>
        </p:blipFill>
        <p:spPr>
          <a:xfrm>
            <a:off x="6096000" y="1825625"/>
            <a:ext cx="5257800" cy="3728508"/>
          </a:xfrm>
          <a:prstGeom prst="rect">
            <a:avLst/>
          </a:prstGeom>
          <a:noFill/>
        </p:spPr>
      </p:pic>
    </p:spTree>
    <p:extLst>
      <p:ext uri="{BB962C8B-B14F-4D97-AF65-F5344CB8AC3E}">
        <p14:creationId xmlns:p14="http://schemas.microsoft.com/office/powerpoint/2010/main" val="27727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normAutofit/>
          </a:bodyPr>
          <a:lstStyle/>
          <a:p>
            <a:r>
              <a:rPr lang="en-US" dirty="0">
                <a:latin typeface="Times New Roman" panose="02020603050405020304" pitchFamily="18" charset="0"/>
                <a:cs typeface="Times New Roman" panose="02020603050405020304" pitchFamily="18" charset="0"/>
              </a:rPr>
              <a:t>What is Conflict?</a:t>
            </a:r>
          </a:p>
        </p:txBody>
      </p:sp>
      <p:sp>
        <p:nvSpPr>
          <p:cNvPr id="9" name="Content Placeholder 1"/>
          <p:cNvSpPr>
            <a:spLocks noGrp="1"/>
          </p:cNvSpPr>
          <p:nvPr>
            <p:ph idx="1"/>
          </p:nvPr>
        </p:nvSpPr>
        <p:spPr>
          <a:xfrm>
            <a:off x="5183188" y="987426"/>
            <a:ext cx="6172200" cy="4566708"/>
          </a:xfrm>
        </p:spPr>
        <p:txBody>
          <a:bodyPr>
            <a:normAutofit fontScale="92500" lnSpcReduction="10000"/>
          </a:bodyPr>
          <a:lstStyle/>
          <a:p>
            <a:r>
              <a:rPr lang="en-US" dirty="0">
                <a:solidFill>
                  <a:schemeClr val="tx1"/>
                </a:solidFill>
                <a:latin typeface="Times New Roman" panose="02020603050405020304" pitchFamily="18" charset="0"/>
                <a:cs typeface="Times New Roman" panose="02020603050405020304" pitchFamily="18" charset="0"/>
              </a:rPr>
              <a:t>A struggle or contest between people with opposing values, needs, ideas, beliefs or goals (</a:t>
            </a:r>
            <a:r>
              <a:rPr lang="en-US" dirty="0" err="1">
                <a:solidFill>
                  <a:schemeClr val="tx1"/>
                </a:solidFill>
                <a:latin typeface="Times New Roman" panose="02020603050405020304" pitchFamily="18" charset="0"/>
                <a:cs typeface="Times New Roman" panose="02020603050405020304" pitchFamily="18" charset="0"/>
              </a:rPr>
              <a:t>Algert</a:t>
            </a:r>
            <a:r>
              <a:rPr lang="en-US" dirty="0">
                <a:solidFill>
                  <a:schemeClr val="tx1"/>
                </a:solidFill>
                <a:latin typeface="Times New Roman" panose="02020603050405020304" pitchFamily="18" charset="0"/>
                <a:cs typeface="Times New Roman" panose="02020603050405020304" pitchFamily="18" charset="0"/>
              </a:rPr>
              <a:t> 2022)     </a:t>
            </a:r>
          </a:p>
          <a:p>
            <a:pPr marL="0" indent="0">
              <a:buNone/>
            </a:pPr>
            <a:r>
              <a:rPr lang="en-US" dirty="0">
                <a:solidFill>
                  <a:schemeClr val="tx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Conflict is a high probability event (change)</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Conflict frequency</a:t>
            </a:r>
          </a:p>
          <a:p>
            <a:pPr lvl="1"/>
            <a:r>
              <a:rPr lang="en-US" sz="2000" dirty="0">
                <a:solidFill>
                  <a:schemeClr val="tx1"/>
                </a:solidFill>
                <a:latin typeface="Times New Roman" panose="02020603050405020304" pitchFamily="18" charset="0"/>
                <a:cs typeface="Times New Roman" panose="02020603050405020304" pitchFamily="18" charset="0"/>
              </a:rPr>
              <a:t>Managers/leadership positions 68% (2018)</a:t>
            </a:r>
          </a:p>
          <a:p>
            <a:pPr lvl="1"/>
            <a:r>
              <a:rPr lang="en-US" sz="2000" dirty="0">
                <a:solidFill>
                  <a:schemeClr val="tx1"/>
                </a:solidFill>
                <a:latin typeface="Times New Roman" panose="02020603050405020304" pitchFamily="18" charset="0"/>
                <a:cs typeface="Times New Roman" panose="02020603050405020304" pitchFamily="18" charset="0"/>
              </a:rPr>
              <a:t>Adults – 9 conflicts/day</a:t>
            </a:r>
          </a:p>
          <a:p>
            <a:pPr lvl="1"/>
            <a:r>
              <a:rPr lang="en-US" sz="2000" dirty="0">
                <a:solidFill>
                  <a:schemeClr val="tx1"/>
                </a:solidFill>
                <a:latin typeface="Times New Roman" panose="02020603050405020304" pitchFamily="18" charset="0"/>
                <a:cs typeface="Times New Roman" panose="02020603050405020304" pitchFamily="18" charset="0"/>
              </a:rPr>
              <a:t>Adolescents – 14 conflicts/day</a:t>
            </a:r>
          </a:p>
          <a:p>
            <a:endParaRPr lang="en-US" dirty="0"/>
          </a:p>
        </p:txBody>
      </p:sp>
      <p:sp>
        <p:nvSpPr>
          <p:cNvPr id="5" name="Slide Number Placeholder 4"/>
          <p:cNvSpPr>
            <a:spLocks noGrp="1"/>
          </p:cNvSpPr>
          <p:nvPr>
            <p:ph type="sldNum" sz="quarter" idx="12"/>
          </p:nvPr>
        </p:nvSpPr>
        <p:spPr/>
        <p:txBody>
          <a:bodyPr anchor="ctr">
            <a:normAutofit/>
          </a:bodyPr>
          <a:lstStyle/>
          <a:p>
            <a:pPr>
              <a:spcAft>
                <a:spcPts val="600"/>
              </a:spcAft>
            </a:pPr>
            <a:fld id="{60919A27-BE44-4E9C-A22C-57702863681C}" type="slidenum">
              <a:rPr lang="en-US" smtClean="0"/>
              <a:pPr>
                <a:spcAft>
                  <a:spcPts val="600"/>
                </a:spcAft>
              </a:pPr>
              <a:t>4</a:t>
            </a:fld>
            <a:endParaRPr lang="en-US"/>
          </a:p>
        </p:txBody>
      </p:sp>
      <p:pic>
        <p:nvPicPr>
          <p:cNvPr id="6" name="Picture 5" descr="A picture containing text, clipart&#10;&#10;Description automatically generated">
            <a:extLst>
              <a:ext uri="{FF2B5EF4-FFF2-40B4-BE49-F238E27FC236}">
                <a16:creationId xmlns:a16="http://schemas.microsoft.com/office/drawing/2014/main" id="{952B01FF-7DA5-7B0C-2B07-B28DA20264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2880359"/>
            <a:ext cx="3714275" cy="3055985"/>
          </a:xfrm>
          <a:prstGeom prst="rect">
            <a:avLst/>
          </a:prstGeom>
        </p:spPr>
      </p:pic>
    </p:spTree>
    <p:extLst>
      <p:ext uri="{BB962C8B-B14F-4D97-AF65-F5344CB8AC3E}">
        <p14:creationId xmlns:p14="http://schemas.microsoft.com/office/powerpoint/2010/main" val="4375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17832" name="Rectangle 71783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586" name="Rectangle 2"/>
          <p:cNvSpPr>
            <a:spLocks noGrp="1" noChangeArrowheads="1"/>
          </p:cNvSpPr>
          <p:nvPr>
            <p:ph type="title"/>
          </p:nvPr>
        </p:nvSpPr>
        <p:spPr>
          <a:xfrm>
            <a:off x="838200" y="1412488"/>
            <a:ext cx="2899189" cy="4363844"/>
          </a:xfrm>
        </p:spPr>
        <p:txBody>
          <a:bodyPr vert="horz" lIns="91440" tIns="45720" rIns="91440" bIns="45720" rtlCol="0" anchor="t">
            <a:normAutofit/>
          </a:bodyPr>
          <a:lstStyle/>
          <a:p>
            <a:pPr>
              <a:defRPr/>
            </a:pPr>
            <a:r>
              <a:rPr lang="en-US" sz="3100" kern="1200">
                <a:solidFill>
                  <a:srgbClr val="FFFFFF"/>
                </a:solidFill>
                <a:latin typeface="+mj-lt"/>
                <a:ea typeface="+mj-ea"/>
                <a:cs typeface="+mj-cs"/>
              </a:rPr>
              <a:t>Conflict is </a:t>
            </a:r>
            <a:r>
              <a:rPr lang="en-US" sz="3100" u="sng" kern="1200">
                <a:solidFill>
                  <a:srgbClr val="FFFFFF"/>
                </a:solidFill>
                <a:latin typeface="+mj-lt"/>
                <a:ea typeface="+mj-ea"/>
                <a:cs typeface="+mj-cs"/>
              </a:rPr>
              <a:t>neutral</a:t>
            </a:r>
            <a:r>
              <a:rPr lang="en-US" sz="3100" kern="1200">
                <a:solidFill>
                  <a:srgbClr val="FFFFFF"/>
                </a:solidFill>
                <a:latin typeface="+mj-lt"/>
                <a:ea typeface="+mj-ea"/>
                <a:cs typeface="+mj-cs"/>
              </a:rPr>
              <a:t>. </a:t>
            </a:r>
            <a:br>
              <a:rPr lang="en-US" sz="3100" u="sng" kern="1200">
                <a:solidFill>
                  <a:srgbClr val="FFFFFF"/>
                </a:solidFill>
                <a:latin typeface="+mj-lt"/>
                <a:ea typeface="+mj-ea"/>
                <a:cs typeface="+mj-cs"/>
              </a:rPr>
            </a:br>
            <a:r>
              <a:rPr lang="en-US" sz="3100" kern="1200">
                <a:solidFill>
                  <a:srgbClr val="FFFFFF"/>
                </a:solidFill>
                <a:latin typeface="+mj-lt"/>
                <a:ea typeface="+mj-ea"/>
                <a:cs typeface="+mj-cs"/>
              </a:rPr>
              <a:t>How one chooses to engage in conflict can produce either </a:t>
            </a:r>
            <a:r>
              <a:rPr lang="en-US" sz="3100" i="1" u="sng" kern="1200">
                <a:solidFill>
                  <a:srgbClr val="FFFFFF"/>
                </a:solidFill>
                <a:latin typeface="+mj-lt"/>
                <a:ea typeface="+mj-ea"/>
                <a:cs typeface="+mj-cs"/>
              </a:rPr>
              <a:t>constructive</a:t>
            </a:r>
            <a:r>
              <a:rPr lang="en-US" sz="3100" kern="1200">
                <a:solidFill>
                  <a:srgbClr val="FFFFFF"/>
                </a:solidFill>
                <a:latin typeface="+mj-lt"/>
                <a:ea typeface="+mj-ea"/>
                <a:cs typeface="+mj-cs"/>
              </a:rPr>
              <a:t> or </a:t>
            </a:r>
            <a:r>
              <a:rPr lang="en-US" sz="3100" i="1" u="sng" kern="1200">
                <a:solidFill>
                  <a:srgbClr val="FFFFFF"/>
                </a:solidFill>
                <a:latin typeface="+mj-lt"/>
                <a:ea typeface="+mj-ea"/>
                <a:cs typeface="+mj-cs"/>
              </a:rPr>
              <a:t>destructive</a:t>
            </a:r>
            <a:r>
              <a:rPr lang="en-US" sz="3100" kern="1200">
                <a:solidFill>
                  <a:srgbClr val="FFFFFF"/>
                </a:solidFill>
                <a:latin typeface="+mj-lt"/>
                <a:ea typeface="+mj-ea"/>
                <a:cs typeface="+mj-cs"/>
              </a:rPr>
              <a:t> outcomes.</a:t>
            </a:r>
          </a:p>
        </p:txBody>
      </p:sp>
      <p:sp>
        <p:nvSpPr>
          <p:cNvPr id="717827" name="Rectangle 3"/>
          <p:cNvSpPr>
            <a:spLocks noGrp="1" noChangeArrowheads="1"/>
          </p:cNvSpPr>
          <p:nvPr>
            <p:ph idx="1"/>
          </p:nvPr>
        </p:nvSpPr>
        <p:spPr>
          <a:xfrm>
            <a:off x="4380855" y="1412489"/>
            <a:ext cx="3427283" cy="4363844"/>
          </a:xfrm>
        </p:spPr>
        <p:txBody>
          <a:bodyPr vert="horz" lIns="91440" tIns="45720" rIns="91440" bIns="45720" rtlCol="0">
            <a:normAutofit/>
          </a:bodyPr>
          <a:lstStyle/>
          <a:p>
            <a:pPr>
              <a:defRPr/>
            </a:pPr>
            <a:r>
              <a:rPr lang="en-US" altLang="en-US" sz="2000"/>
              <a:t>Positive Outcomes: </a:t>
            </a:r>
          </a:p>
          <a:p>
            <a:pPr lvl="1">
              <a:defRPr/>
            </a:pPr>
            <a:r>
              <a:rPr lang="en-US" altLang="en-US" sz="2000"/>
              <a:t> Growth</a:t>
            </a:r>
          </a:p>
          <a:p>
            <a:pPr lvl="1">
              <a:defRPr/>
            </a:pPr>
            <a:r>
              <a:rPr lang="en-US" altLang="en-US" sz="2000"/>
              <a:t> Cooperation	</a:t>
            </a:r>
          </a:p>
          <a:p>
            <a:pPr lvl="1">
              <a:defRPr/>
            </a:pPr>
            <a:r>
              <a:rPr lang="en-US" altLang="en-US" sz="2000">
                <a:sym typeface="Symbol" panose="05050102010706020507" pitchFamily="18" charset="2"/>
              </a:rPr>
              <a:t> Peace</a:t>
            </a:r>
            <a:endParaRPr lang="en-US" altLang="en-US" sz="2000"/>
          </a:p>
          <a:p>
            <a:pPr lvl="1">
              <a:defRPr/>
            </a:pPr>
            <a:r>
              <a:rPr lang="en-US" altLang="en-US" sz="2000"/>
              <a:t> Change</a:t>
            </a:r>
          </a:p>
          <a:p>
            <a:pPr lvl="1">
              <a:defRPr/>
            </a:pPr>
            <a:r>
              <a:rPr lang="en-US" altLang="en-US" sz="2000">
                <a:sym typeface="Symbol" panose="05050102010706020507" pitchFamily="18" charset="2"/>
              </a:rPr>
              <a:t> Solution</a:t>
            </a:r>
            <a:endParaRPr lang="en-US" altLang="en-US" sz="2000"/>
          </a:p>
          <a:p>
            <a:pPr lvl="1">
              <a:defRPr/>
            </a:pPr>
            <a:r>
              <a:rPr lang="en-US" altLang="en-US" sz="2000"/>
              <a:t> Relief	</a:t>
            </a:r>
            <a:endParaRPr lang="en-US" altLang="en-US" sz="2000">
              <a:sym typeface="Symbol" panose="05050102010706020507" pitchFamily="18" charset="2"/>
            </a:endParaRPr>
          </a:p>
        </p:txBody>
      </p:sp>
      <p:cxnSp>
        <p:nvCxnSpPr>
          <p:cNvPr id="717834" name="Straight Connector 71783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589" name="Text Box 4"/>
          <p:cNvSpPr txBox="1">
            <a:spLocks noChangeArrowheads="1"/>
          </p:cNvSpPr>
          <p:nvPr/>
        </p:nvSpPr>
        <p:spPr bwMode="auto">
          <a:xfrm>
            <a:off x="8451604" y="1412489"/>
            <a:ext cx="3197701" cy="4363844"/>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a:defRPr sz="2400">
                <a:solidFill>
                  <a:schemeClr val="tx1"/>
                </a:solidFill>
                <a:latin typeface="Times New Roman" charset="0"/>
                <a:ea typeface="MS PGothic" charset="0"/>
                <a:cs typeface="MS PGothic" charset="0"/>
              </a:defRPr>
            </a:lvl1pPr>
            <a:lvl2pPr marL="914400" indent="-45720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indent="-228600" defTabSz="914400">
              <a:lnSpc>
                <a:spcPct val="90000"/>
              </a:lnSpc>
              <a:buFont typeface="Arial" panose="020B0604020202020204" pitchFamily="34" charset="0"/>
              <a:buChar char="•"/>
            </a:pPr>
            <a:r>
              <a:rPr lang="en-US" sz="2000">
                <a:latin typeface="+mn-lt"/>
                <a:ea typeface="+mn-ea"/>
                <a:cs typeface="+mn-cs"/>
              </a:rPr>
              <a:t>Negative Outcomes: </a:t>
            </a:r>
          </a:p>
          <a:p>
            <a:pPr lvl="1" indent="-228600" defTabSz="914400">
              <a:lnSpc>
                <a:spcPct val="90000"/>
              </a:lnSpc>
              <a:spcBef>
                <a:spcPct val="20000"/>
              </a:spcBef>
              <a:buClr>
                <a:srgbClr val="003300"/>
              </a:buClr>
              <a:buFont typeface="Arial" panose="020B0604020202020204" pitchFamily="34" charset="0"/>
              <a:buChar char="•"/>
            </a:pPr>
            <a:r>
              <a:rPr lang="en-US" sz="2000">
                <a:latin typeface="+mn-lt"/>
                <a:ea typeface="+mn-ea"/>
                <a:cs typeface="+mn-cs"/>
              </a:rPr>
              <a:t>Destructive</a:t>
            </a:r>
          </a:p>
          <a:p>
            <a:pPr lvl="1" indent="-228600" defTabSz="914400">
              <a:lnSpc>
                <a:spcPct val="90000"/>
              </a:lnSpc>
              <a:spcBef>
                <a:spcPct val="20000"/>
              </a:spcBef>
              <a:buClr>
                <a:srgbClr val="003300"/>
              </a:buClr>
              <a:buFont typeface="Arial" panose="020B0604020202020204" pitchFamily="34" charset="0"/>
              <a:buChar char="•"/>
            </a:pPr>
            <a:r>
              <a:rPr lang="en-US" sz="2000">
                <a:latin typeface="+mn-lt"/>
                <a:ea typeface="+mn-ea"/>
                <a:cs typeface="+mn-cs"/>
              </a:rPr>
              <a:t>Divisive</a:t>
            </a:r>
          </a:p>
          <a:p>
            <a:pPr lvl="1" indent="-228600" defTabSz="914400">
              <a:lnSpc>
                <a:spcPct val="90000"/>
              </a:lnSpc>
              <a:spcBef>
                <a:spcPct val="20000"/>
              </a:spcBef>
              <a:buClr>
                <a:srgbClr val="003300"/>
              </a:buClr>
              <a:buFont typeface="Arial" panose="020B0604020202020204" pitchFamily="34" charset="0"/>
              <a:buChar char="•"/>
            </a:pPr>
            <a:r>
              <a:rPr lang="en-US" sz="2000">
                <a:latin typeface="+mn-lt"/>
                <a:ea typeface="+mn-ea"/>
                <a:cs typeface="+mn-cs"/>
              </a:rPr>
              <a:t>Illness</a:t>
            </a:r>
          </a:p>
          <a:p>
            <a:pPr lvl="1" indent="-228600" defTabSz="914400">
              <a:lnSpc>
                <a:spcPct val="90000"/>
              </a:lnSpc>
              <a:spcBef>
                <a:spcPct val="20000"/>
              </a:spcBef>
              <a:buClr>
                <a:srgbClr val="003300"/>
              </a:buClr>
              <a:buFont typeface="Arial" panose="020B0604020202020204" pitchFamily="34" charset="0"/>
              <a:buChar char="•"/>
            </a:pPr>
            <a:r>
              <a:rPr lang="en-US" sz="2000">
                <a:latin typeface="+mn-lt"/>
                <a:ea typeface="+mn-ea"/>
                <a:cs typeface="+mn-cs"/>
              </a:rPr>
              <a:t>Bad changes</a:t>
            </a:r>
          </a:p>
          <a:p>
            <a:pPr lvl="1" indent="-228600" defTabSz="914400">
              <a:lnSpc>
                <a:spcPct val="90000"/>
              </a:lnSpc>
              <a:spcBef>
                <a:spcPct val="20000"/>
              </a:spcBef>
              <a:buClr>
                <a:srgbClr val="003300"/>
              </a:buClr>
              <a:buFont typeface="Arial" panose="020B0604020202020204" pitchFamily="34" charset="0"/>
              <a:buChar char="•"/>
            </a:pPr>
            <a:r>
              <a:rPr lang="en-US" sz="2000">
                <a:latin typeface="+mn-lt"/>
                <a:ea typeface="+mn-ea"/>
                <a:cs typeface="+mn-cs"/>
              </a:rPr>
              <a:t>Spawn new problems</a:t>
            </a:r>
          </a:p>
          <a:p>
            <a:pPr lvl="1" indent="-228600" defTabSz="914400">
              <a:lnSpc>
                <a:spcPct val="90000"/>
              </a:lnSpc>
              <a:spcBef>
                <a:spcPct val="20000"/>
              </a:spcBef>
              <a:buClr>
                <a:srgbClr val="003300"/>
              </a:buClr>
              <a:buFont typeface="Arial" panose="020B0604020202020204" pitchFamily="34" charset="0"/>
              <a:buChar char="•"/>
            </a:pPr>
            <a:r>
              <a:rPr lang="en-US" sz="2000">
                <a:latin typeface="+mn-lt"/>
                <a:ea typeface="+mn-ea"/>
                <a:cs typeface="+mn-cs"/>
              </a:rPr>
              <a:t>Distress</a:t>
            </a:r>
          </a:p>
        </p:txBody>
      </p:sp>
    </p:spTree>
    <p:extLst>
      <p:ext uri="{BB962C8B-B14F-4D97-AF65-F5344CB8AC3E}">
        <p14:creationId xmlns:p14="http://schemas.microsoft.com/office/powerpoint/2010/main" val="116107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804672" y="1412489"/>
            <a:ext cx="2871095" cy="2156621"/>
          </a:xfrm>
        </p:spPr>
        <p:txBody>
          <a:bodyPr anchor="t">
            <a:normAutofit/>
          </a:bodyPr>
          <a:lstStyle/>
          <a:p>
            <a:r>
              <a:rPr lang="en-US" sz="3600">
                <a:solidFill>
                  <a:srgbClr val="FFFFFF"/>
                </a:solidFill>
                <a:latin typeface="Times New Roman" panose="02020603050405020304" pitchFamily="18" charset="0"/>
                <a:cs typeface="Times New Roman" panose="02020603050405020304" pitchFamily="18" charset="0"/>
              </a:rPr>
              <a:t>Realities of Conflict</a:t>
            </a:r>
          </a:p>
        </p:txBody>
      </p:sp>
      <p:sp>
        <p:nvSpPr>
          <p:cNvPr id="2" name="Content Placeholder 1"/>
          <p:cNvSpPr>
            <a:spLocks noGrp="1"/>
          </p:cNvSpPr>
          <p:nvPr>
            <p:ph sz="half" idx="1"/>
          </p:nvPr>
        </p:nvSpPr>
        <p:spPr>
          <a:xfrm>
            <a:off x="5198993" y="1412489"/>
            <a:ext cx="6623552" cy="4363844"/>
          </a:xfrm>
        </p:spPr>
        <p:txBody>
          <a:bodyPr>
            <a:normAutofit/>
          </a:bodyPr>
          <a:lstStyle/>
          <a:p>
            <a:pPr marL="687388" lvl="1" indent="-458788" fontAlgn="auto">
              <a:spcBef>
                <a:spcPts val="0"/>
              </a:spcBef>
              <a:spcAft>
                <a:spcPts val="0"/>
              </a:spcAft>
              <a:buFont typeface="Wingdings 2" charset="0"/>
              <a:buChar char=""/>
              <a:defRPr/>
            </a:pPr>
            <a:r>
              <a:rPr lang="en-US" dirty="0">
                <a:latin typeface="Times New Roman" panose="02020603050405020304" pitchFamily="18" charset="0"/>
                <a:cs typeface="Times New Roman" panose="02020603050405020304" pitchFamily="18" charset="0"/>
              </a:rPr>
              <a:t>Conflict exists even if only one person acknowledges it</a:t>
            </a:r>
          </a:p>
          <a:p>
            <a:pPr marL="458788" indent="-458788" fontAlgn="auto">
              <a:spcBef>
                <a:spcPts val="0"/>
              </a:spcBef>
              <a:spcAft>
                <a:spcPts val="0"/>
              </a:spcAft>
              <a:buFont typeface="Wingdings 2" charset="0"/>
              <a:buChar char=""/>
              <a:defRPr/>
            </a:pPr>
            <a:endParaRPr lang="en-US" sz="2400" dirty="0">
              <a:latin typeface="Times New Roman" panose="02020603050405020304" pitchFamily="18" charset="0"/>
              <a:cs typeface="Times New Roman" panose="02020603050405020304" pitchFamily="18" charset="0"/>
            </a:endParaRPr>
          </a:p>
          <a:p>
            <a:pPr marL="687388" lvl="1" indent="-458788" fontAlgn="auto">
              <a:spcBef>
                <a:spcPts val="0"/>
              </a:spcBef>
              <a:spcAft>
                <a:spcPts val="0"/>
              </a:spcAft>
              <a:buFont typeface="Wingdings 2" charset="0"/>
              <a:buChar char=""/>
              <a:defRPr/>
            </a:pPr>
            <a:r>
              <a:rPr lang="en-US" dirty="0">
                <a:latin typeface="Times New Roman" panose="02020603050405020304" pitchFamily="18" charset="0"/>
                <a:cs typeface="Times New Roman" panose="02020603050405020304" pitchFamily="18" charset="0"/>
              </a:rPr>
              <a:t>It is easier to manage conflict than it is to control the people, places, and things that produce conflict</a:t>
            </a:r>
          </a:p>
          <a:p>
            <a:pPr marL="228600" lvl="1" indent="0" fontAlgn="auto">
              <a:spcBef>
                <a:spcPts val="0"/>
              </a:spcBef>
              <a:spcAft>
                <a:spcPts val="0"/>
              </a:spcAft>
              <a:buNone/>
              <a:defRPr/>
            </a:pPr>
            <a:endParaRPr lang="en-US" dirty="0">
              <a:latin typeface="Times New Roman" panose="02020603050405020304" pitchFamily="18" charset="0"/>
              <a:cs typeface="Times New Roman" panose="02020603050405020304" pitchFamily="18" charset="0"/>
            </a:endParaRPr>
          </a:p>
          <a:p>
            <a:pPr marL="687388" lvl="1" indent="-458788" fontAlgn="auto">
              <a:spcBef>
                <a:spcPts val="0"/>
              </a:spcBef>
              <a:spcAft>
                <a:spcPts val="0"/>
              </a:spcAft>
              <a:buFont typeface="Wingdings 2" charset="0"/>
              <a:buChar char=""/>
              <a:defRPr/>
            </a:pPr>
            <a:r>
              <a:rPr lang="en-US" dirty="0">
                <a:latin typeface="Times New Roman" panose="02020603050405020304" pitchFamily="18" charset="0"/>
                <a:cs typeface="Times New Roman" panose="02020603050405020304" pitchFamily="18" charset="0"/>
              </a:rPr>
              <a:t>Conflict itself is not positive or negative, it is neutral</a:t>
            </a:r>
          </a:p>
          <a:p>
            <a:pPr marL="687388" lvl="1" indent="-458788" fontAlgn="auto">
              <a:spcBef>
                <a:spcPts val="0"/>
              </a:spcBef>
              <a:spcAft>
                <a:spcPts val="0"/>
              </a:spcAft>
              <a:buFont typeface="Wingdings 2" charset="0"/>
              <a:buChar char=""/>
              <a:defRPr/>
            </a:pPr>
            <a:endParaRPr lang="en-US" dirty="0">
              <a:latin typeface="Times New Roman" panose="02020603050405020304" pitchFamily="18" charset="0"/>
              <a:cs typeface="Times New Roman" panose="02020603050405020304" pitchFamily="18" charset="0"/>
            </a:endParaRPr>
          </a:p>
          <a:p>
            <a:pPr marL="687388" lvl="1" indent="-458788" fontAlgn="auto">
              <a:spcBef>
                <a:spcPts val="0"/>
              </a:spcBef>
              <a:spcAft>
                <a:spcPts val="0"/>
              </a:spcAft>
              <a:buFont typeface="Wingdings 2" charset="0"/>
              <a:buChar char=""/>
              <a:defRPr/>
            </a:pPr>
            <a:r>
              <a:rPr lang="en-US" dirty="0">
                <a:latin typeface="Times New Roman" panose="02020603050405020304" pitchFamily="18" charset="0"/>
                <a:cs typeface="Times New Roman" panose="02020603050405020304" pitchFamily="18" charset="0"/>
              </a:rPr>
              <a:t>How people ENGAGE/MANAGE conflict is either positive or negative</a:t>
            </a:r>
          </a:p>
          <a:p>
            <a:endParaRPr lang="en-US" sz="1700" dirty="0"/>
          </a:p>
        </p:txBody>
      </p:sp>
      <p:sp>
        <p:nvSpPr>
          <p:cNvPr id="5" name="Slide Number Placeholder 4"/>
          <p:cNvSpPr>
            <a:spLocks noGrp="1"/>
          </p:cNvSpPr>
          <p:nvPr>
            <p:ph type="sldNum" sz="quarter" idx="12"/>
          </p:nvPr>
        </p:nvSpPr>
        <p:spPr>
          <a:xfrm>
            <a:off x="10969461" y="6080241"/>
            <a:ext cx="548640" cy="548640"/>
          </a:xfrm>
          <a:prstGeom prst="ellipse">
            <a:avLst/>
          </a:prstGeom>
          <a:solidFill>
            <a:srgbClr val="7F7F7F"/>
          </a:solidFill>
        </p:spPr>
        <p:txBody>
          <a:bodyPr>
            <a:normAutofit/>
          </a:bodyPr>
          <a:lstStyle/>
          <a:p>
            <a:pPr algn="ctr">
              <a:spcAft>
                <a:spcPts val="600"/>
              </a:spcAft>
            </a:pPr>
            <a:fld id="{60919A27-BE44-4E9C-A22C-57702863681C}" type="slidenum">
              <a:rPr lang="en-US">
                <a:solidFill>
                  <a:srgbClr val="FFFFFF"/>
                </a:solidFill>
              </a:rPr>
              <a:pPr algn="ctr">
                <a:spcAft>
                  <a:spcPts val="600"/>
                </a:spcAft>
              </a:pPr>
              <a:t>6</a:t>
            </a:fld>
            <a:endParaRPr lang="en-US">
              <a:solidFill>
                <a:srgbClr val="FFFFFF"/>
              </a:solidFill>
            </a:endParaRPr>
          </a:p>
        </p:txBody>
      </p:sp>
    </p:spTree>
    <p:extLst>
      <p:ext uri="{BB962C8B-B14F-4D97-AF65-F5344CB8AC3E}">
        <p14:creationId xmlns:p14="http://schemas.microsoft.com/office/powerpoint/2010/main" val="136429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title"/>
          </p:nvPr>
        </p:nvSpPr>
        <p:spPr>
          <a:xfrm>
            <a:off x="2971230" y="202660"/>
            <a:ext cx="6600825" cy="603791"/>
          </a:xfrm>
        </p:spPr>
        <p:txBody>
          <a:bodyPr>
            <a:normAutofit fontScale="90000"/>
          </a:bodyPr>
          <a:lstStyle/>
          <a:p>
            <a:pPr eaLnBrk="1" hangingPunct="1"/>
            <a:r>
              <a:rPr lang="en-US" sz="3200" dirty="0">
                <a:latin typeface="News Gothic MT" charset="0"/>
              </a:rPr>
              <a:t>Managing Conflict - The Individual</a:t>
            </a:r>
          </a:p>
        </p:txBody>
      </p:sp>
      <p:sp>
        <p:nvSpPr>
          <p:cNvPr id="79876" name="Rectangle 2"/>
          <p:cNvSpPr>
            <a:spLocks noChangeArrowheads="1"/>
          </p:cNvSpPr>
          <p:nvPr/>
        </p:nvSpPr>
        <p:spPr bwMode="auto">
          <a:xfrm>
            <a:off x="3200400" y="1121823"/>
            <a:ext cx="5943600" cy="4191000"/>
          </a:xfrm>
          <a:prstGeom prst="rect">
            <a:avLst/>
          </a:prstGeom>
          <a:solidFill>
            <a:schemeClr val="accent1">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defRPr/>
            </a:pPr>
            <a:endParaRPr lang="en-US" sz="2400">
              <a:solidFill>
                <a:srgbClr val="000000"/>
              </a:solidFill>
              <a:latin typeface="Times New Roman" charset="0"/>
              <a:ea typeface="MS PGothic" charset="0"/>
            </a:endParaRPr>
          </a:p>
        </p:txBody>
      </p:sp>
      <p:sp>
        <p:nvSpPr>
          <p:cNvPr id="79877" name="Line 4"/>
          <p:cNvSpPr>
            <a:spLocks noChangeShapeType="1"/>
          </p:cNvSpPr>
          <p:nvPr/>
        </p:nvSpPr>
        <p:spPr bwMode="auto">
          <a:xfrm>
            <a:off x="3147442" y="5312823"/>
            <a:ext cx="6248400" cy="0"/>
          </a:xfrm>
          <a:prstGeom prst="line">
            <a:avLst/>
          </a:prstGeom>
          <a:noFill/>
          <a:ln w="57150">
            <a:solidFill>
              <a:srgbClr val="00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79878" name="Text Box 5"/>
          <p:cNvSpPr txBox="1">
            <a:spLocks noChangeArrowheads="1"/>
          </p:cNvSpPr>
          <p:nvPr/>
        </p:nvSpPr>
        <p:spPr bwMode="auto">
          <a:xfrm>
            <a:off x="3632161" y="5237409"/>
            <a:ext cx="4643438"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2600" b="1" dirty="0">
                <a:latin typeface="Arial" charset="0"/>
              </a:rPr>
              <a:t>Tendency to Be Cooperative</a:t>
            </a:r>
          </a:p>
        </p:txBody>
      </p:sp>
      <p:sp>
        <p:nvSpPr>
          <p:cNvPr id="79879" name="Line 6"/>
          <p:cNvSpPr>
            <a:spLocks noChangeShapeType="1"/>
          </p:cNvSpPr>
          <p:nvPr/>
        </p:nvSpPr>
        <p:spPr bwMode="auto">
          <a:xfrm flipV="1">
            <a:off x="3120263" y="893223"/>
            <a:ext cx="0" cy="4419600"/>
          </a:xfrm>
          <a:prstGeom prst="line">
            <a:avLst/>
          </a:prstGeom>
          <a:noFill/>
          <a:ln w="57150">
            <a:solidFill>
              <a:srgbClr val="00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defRPr/>
            </a:pPr>
            <a:endParaRPr lang="en-US" sz="2400">
              <a:solidFill>
                <a:prstClr val="black"/>
              </a:solidFill>
              <a:latin typeface="Times New Roman" charset="0"/>
              <a:ea typeface="MS PGothic" charset="0"/>
            </a:endParaRPr>
          </a:p>
        </p:txBody>
      </p:sp>
      <p:sp>
        <p:nvSpPr>
          <p:cNvPr id="79880" name="Text Box 7"/>
          <p:cNvSpPr txBox="1">
            <a:spLocks noChangeArrowheads="1"/>
          </p:cNvSpPr>
          <p:nvPr/>
        </p:nvSpPr>
        <p:spPr bwMode="auto">
          <a:xfrm rot="-5400000">
            <a:off x="593502" y="2704830"/>
            <a:ext cx="4221163"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2600" b="1" dirty="0">
                <a:latin typeface="Arial" charset="0"/>
              </a:rPr>
              <a:t>Tendency to Be Assertive</a:t>
            </a:r>
          </a:p>
        </p:txBody>
      </p:sp>
      <p:sp>
        <p:nvSpPr>
          <p:cNvPr id="702472" name="Text Box 8"/>
          <p:cNvSpPr txBox="1">
            <a:spLocks noChangeArrowheads="1"/>
          </p:cNvSpPr>
          <p:nvPr/>
        </p:nvSpPr>
        <p:spPr bwMode="auto">
          <a:xfrm>
            <a:off x="3269297" y="4643439"/>
            <a:ext cx="1712913" cy="58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defTabSz="914400" fontAlgn="base">
              <a:spcBef>
                <a:spcPct val="0"/>
              </a:spcBef>
              <a:spcAft>
                <a:spcPct val="0"/>
              </a:spcAft>
              <a:defRPr/>
            </a:pPr>
            <a:r>
              <a:rPr lang="en-US" sz="3200" dirty="0">
                <a:solidFill>
                  <a:srgbClr val="000000"/>
                </a:solidFill>
              </a:rPr>
              <a:t>Avoiding</a:t>
            </a:r>
          </a:p>
        </p:txBody>
      </p:sp>
      <p:sp>
        <p:nvSpPr>
          <p:cNvPr id="702473" name="Text Box 9"/>
          <p:cNvSpPr txBox="1">
            <a:spLocks noChangeArrowheads="1"/>
          </p:cNvSpPr>
          <p:nvPr/>
        </p:nvSpPr>
        <p:spPr bwMode="auto">
          <a:xfrm>
            <a:off x="3234818" y="1238469"/>
            <a:ext cx="200888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3200" dirty="0">
                <a:solidFill>
                  <a:srgbClr val="000000"/>
                </a:solidFill>
              </a:rPr>
              <a:t>Competing</a:t>
            </a:r>
          </a:p>
        </p:txBody>
      </p:sp>
      <p:sp>
        <p:nvSpPr>
          <p:cNvPr id="702474" name="Text Box 10"/>
          <p:cNvSpPr txBox="1">
            <a:spLocks noChangeArrowheads="1"/>
          </p:cNvSpPr>
          <p:nvPr/>
        </p:nvSpPr>
        <p:spPr bwMode="auto">
          <a:xfrm>
            <a:off x="4725193" y="2658000"/>
            <a:ext cx="2741613" cy="58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3200" dirty="0">
                <a:solidFill>
                  <a:srgbClr val="000000"/>
                </a:solidFill>
              </a:rPr>
              <a:t>Compromising</a:t>
            </a:r>
          </a:p>
        </p:txBody>
      </p:sp>
      <p:sp>
        <p:nvSpPr>
          <p:cNvPr id="702475" name="Text Box 11"/>
          <p:cNvSpPr txBox="1">
            <a:spLocks noChangeArrowheads="1"/>
          </p:cNvSpPr>
          <p:nvPr/>
        </p:nvSpPr>
        <p:spPr bwMode="auto">
          <a:xfrm>
            <a:off x="6097588" y="4630387"/>
            <a:ext cx="292099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3200" dirty="0">
                <a:solidFill>
                  <a:srgbClr val="000000"/>
                </a:solidFill>
              </a:rPr>
              <a:t>Accommodating</a:t>
            </a:r>
          </a:p>
        </p:txBody>
      </p:sp>
      <p:sp>
        <p:nvSpPr>
          <p:cNvPr id="702476" name="Text Box 12"/>
          <p:cNvSpPr txBox="1">
            <a:spLocks noChangeArrowheads="1"/>
          </p:cNvSpPr>
          <p:nvPr/>
        </p:nvSpPr>
        <p:spPr bwMode="auto">
          <a:xfrm>
            <a:off x="6484930" y="1161796"/>
            <a:ext cx="2533650" cy="58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defRPr/>
            </a:pPr>
            <a:r>
              <a:rPr lang="en-US" sz="3200" dirty="0">
                <a:solidFill>
                  <a:srgbClr val="000000"/>
                </a:solidFill>
              </a:rPr>
              <a:t>Collaborating</a:t>
            </a:r>
          </a:p>
        </p:txBody>
      </p:sp>
    </p:spTree>
    <p:extLst>
      <p:ext uri="{BB962C8B-B14F-4D97-AF65-F5344CB8AC3E}">
        <p14:creationId xmlns:p14="http://schemas.microsoft.com/office/powerpoint/2010/main" val="2050213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02472"/>
                                        </p:tgtEl>
                                        <p:attrNameLst>
                                          <p:attrName>style.visibility</p:attrName>
                                        </p:attrNameLst>
                                      </p:cBhvr>
                                      <p:to>
                                        <p:strVal val="visible"/>
                                      </p:to>
                                    </p:set>
                                    <p:anim calcmode="lin" valueType="num">
                                      <p:cBhvr additive="base">
                                        <p:cTn id="7" dur="500" fill="hold"/>
                                        <p:tgtEl>
                                          <p:spTgt spid="702472"/>
                                        </p:tgtEl>
                                        <p:attrNameLst>
                                          <p:attrName>ppt_x</p:attrName>
                                        </p:attrNameLst>
                                      </p:cBhvr>
                                      <p:tavLst>
                                        <p:tav tm="0">
                                          <p:val>
                                            <p:strVal val="0-#ppt_w/2"/>
                                          </p:val>
                                        </p:tav>
                                        <p:tav tm="100000">
                                          <p:val>
                                            <p:strVal val="#ppt_x"/>
                                          </p:val>
                                        </p:tav>
                                      </p:tavLst>
                                    </p:anim>
                                    <p:anim calcmode="lin" valueType="num">
                                      <p:cBhvr additive="base">
                                        <p:cTn id="8" dur="500" fill="hold"/>
                                        <p:tgtEl>
                                          <p:spTgt spid="70247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2472"/>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02473"/>
                                        </p:tgtEl>
                                        <p:attrNameLst>
                                          <p:attrName>style.visibility</p:attrName>
                                        </p:attrNameLst>
                                      </p:cBhvr>
                                      <p:to>
                                        <p:strVal val="visible"/>
                                      </p:to>
                                    </p:set>
                                    <p:anim calcmode="lin" valueType="num">
                                      <p:cBhvr additive="base">
                                        <p:cTn id="13" dur="500" fill="hold"/>
                                        <p:tgtEl>
                                          <p:spTgt spid="702473"/>
                                        </p:tgtEl>
                                        <p:attrNameLst>
                                          <p:attrName>ppt_x</p:attrName>
                                        </p:attrNameLst>
                                      </p:cBhvr>
                                      <p:tavLst>
                                        <p:tav tm="0">
                                          <p:val>
                                            <p:strVal val="0-#ppt_w/2"/>
                                          </p:val>
                                        </p:tav>
                                        <p:tav tm="100000">
                                          <p:val>
                                            <p:strVal val="#ppt_x"/>
                                          </p:val>
                                        </p:tav>
                                      </p:tavLst>
                                    </p:anim>
                                    <p:anim calcmode="lin" valueType="num">
                                      <p:cBhvr additive="base">
                                        <p:cTn id="14" dur="500" fill="hold"/>
                                        <p:tgtEl>
                                          <p:spTgt spid="702473"/>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02473"/>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02474"/>
                                        </p:tgtEl>
                                        <p:attrNameLst>
                                          <p:attrName>style.visibility</p:attrName>
                                        </p:attrNameLst>
                                      </p:cBhvr>
                                      <p:to>
                                        <p:strVal val="visible"/>
                                      </p:to>
                                    </p:set>
                                    <p:animEffect transition="in" filter="dissolve">
                                      <p:cBhvr>
                                        <p:cTn id="19" dur="500"/>
                                        <p:tgtEl>
                                          <p:spTgt spid="702474"/>
                                        </p:tgtEl>
                                      </p:cBhvr>
                                    </p:animEffect>
                                  </p:childTnLst>
                                  <p:subTnLst>
                                    <p:animClr clrSpc="rgb" dir="cw">
                                      <p:cBhvr override="childStyle">
                                        <p:cTn dur="1" fill="hold" display="0" masterRel="nextClick" afterEffect="1"/>
                                        <p:tgtEl>
                                          <p:spTgt spid="702474"/>
                                        </p:tgtEl>
                                        <p:attrNameLst>
                                          <p:attrName>ppt_c</p:attrName>
                                        </p:attrNameLst>
                                      </p:cBhvr>
                                      <p:to>
                                        <a:schemeClr val="tx1"/>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702475"/>
                                        </p:tgtEl>
                                        <p:attrNameLst>
                                          <p:attrName>style.visibility</p:attrName>
                                        </p:attrNameLst>
                                      </p:cBhvr>
                                      <p:to>
                                        <p:strVal val="visible"/>
                                      </p:to>
                                    </p:set>
                                    <p:anim calcmode="lin" valueType="num">
                                      <p:cBhvr additive="base">
                                        <p:cTn id="24" dur="500" fill="hold"/>
                                        <p:tgtEl>
                                          <p:spTgt spid="702475"/>
                                        </p:tgtEl>
                                        <p:attrNameLst>
                                          <p:attrName>ppt_x</p:attrName>
                                        </p:attrNameLst>
                                      </p:cBhvr>
                                      <p:tavLst>
                                        <p:tav tm="0">
                                          <p:val>
                                            <p:strVal val="1+#ppt_w/2"/>
                                          </p:val>
                                        </p:tav>
                                        <p:tav tm="100000">
                                          <p:val>
                                            <p:strVal val="#ppt_x"/>
                                          </p:val>
                                        </p:tav>
                                      </p:tavLst>
                                    </p:anim>
                                    <p:anim calcmode="lin" valueType="num">
                                      <p:cBhvr additive="base">
                                        <p:cTn id="25" dur="500" fill="hold"/>
                                        <p:tgtEl>
                                          <p:spTgt spid="70247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2475"/>
                                        </p:tgtEl>
                                        <p:attrNameLst>
                                          <p:attrName>ppt_c</p:attrName>
                                        </p:attrNameLst>
                                      </p:cBhvr>
                                      <p:to>
                                        <a:schemeClr val="tx1"/>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702476"/>
                                        </p:tgtEl>
                                        <p:attrNameLst>
                                          <p:attrName>style.visibility</p:attrName>
                                        </p:attrNameLst>
                                      </p:cBhvr>
                                      <p:to>
                                        <p:strVal val="visible"/>
                                      </p:to>
                                    </p:set>
                                    <p:anim calcmode="lin" valueType="num">
                                      <p:cBhvr additive="base">
                                        <p:cTn id="30" dur="500" fill="hold"/>
                                        <p:tgtEl>
                                          <p:spTgt spid="702476"/>
                                        </p:tgtEl>
                                        <p:attrNameLst>
                                          <p:attrName>ppt_x</p:attrName>
                                        </p:attrNameLst>
                                      </p:cBhvr>
                                      <p:tavLst>
                                        <p:tav tm="0">
                                          <p:val>
                                            <p:strVal val="1+#ppt_w/2"/>
                                          </p:val>
                                        </p:tav>
                                        <p:tav tm="100000">
                                          <p:val>
                                            <p:strVal val="#ppt_x"/>
                                          </p:val>
                                        </p:tav>
                                      </p:tavLst>
                                    </p:anim>
                                    <p:anim calcmode="lin" valueType="num">
                                      <p:cBhvr additive="base">
                                        <p:cTn id="31" dur="500" fill="hold"/>
                                        <p:tgtEl>
                                          <p:spTgt spid="702476"/>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02476"/>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72" grpId="0" autoUpdateAnimBg="0"/>
      <p:bldP spid="702473" grpId="0" autoUpdateAnimBg="0"/>
      <p:bldP spid="702474" grpId="0" autoUpdateAnimBg="0"/>
      <p:bldP spid="702475" grpId="0" autoUpdateAnimBg="0"/>
      <p:bldP spid="70247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965430" y="629268"/>
            <a:ext cx="6586491" cy="1286160"/>
          </a:xfrm>
        </p:spPr>
        <p:txBody>
          <a:bodyPr anchor="b">
            <a:normAutofit/>
          </a:bodyPr>
          <a:lstStyle/>
          <a:p>
            <a:pPr eaLnBrk="1" hangingPunct="1"/>
            <a:r>
              <a:rPr lang="en-US" dirty="0">
                <a:latin typeface="Times New Roman" panose="02020603050405020304" pitchFamily="18" charset="0"/>
                <a:cs typeface="Times New Roman" panose="02020603050405020304" pitchFamily="18" charset="0"/>
              </a:rPr>
              <a:t>Conflict Management Styles</a:t>
            </a:r>
          </a:p>
        </p:txBody>
      </p:sp>
      <p:sp>
        <p:nvSpPr>
          <p:cNvPr id="3" name="Content Placeholder 2"/>
          <p:cNvSpPr>
            <a:spLocks noGrp="1"/>
          </p:cNvSpPr>
          <p:nvPr>
            <p:ph idx="1"/>
          </p:nvPr>
        </p:nvSpPr>
        <p:spPr>
          <a:xfrm>
            <a:off x="4965431" y="2438400"/>
            <a:ext cx="7226549" cy="4419600"/>
          </a:xfrm>
        </p:spPr>
        <p:txBody>
          <a:bodyPr>
            <a:normAutofit/>
          </a:bodyPr>
          <a:lstStyle/>
          <a:p>
            <a:pPr eaLnBrk="1" hangingPunct="1"/>
            <a:r>
              <a:rPr lang="en-US" sz="1800" dirty="0">
                <a:latin typeface="Times New Roman" panose="02020603050405020304" pitchFamily="18" charset="0"/>
                <a:cs typeface="Times New Roman" panose="02020603050405020304" pitchFamily="18" charset="0"/>
              </a:rPr>
              <a:t>Thomas-Kilmann Conflict Modes</a:t>
            </a:r>
          </a:p>
          <a:p>
            <a:pPr lvl="1" eaLnBrk="1" hangingPunct="1"/>
            <a:r>
              <a:rPr lang="en-US" sz="1800" b="1" dirty="0">
                <a:latin typeface="Times New Roman" panose="02020603050405020304" pitchFamily="18" charset="0"/>
                <a:cs typeface="Times New Roman" panose="02020603050405020304" pitchFamily="18" charset="0"/>
              </a:rPr>
              <a:t>Competing</a:t>
            </a:r>
            <a:r>
              <a:rPr lang="en-US" sz="1800" dirty="0">
                <a:latin typeface="Times New Roman" panose="02020603050405020304" pitchFamily="18" charset="0"/>
                <a:cs typeface="Times New Roman" panose="02020603050405020304" pitchFamily="18" charset="0"/>
              </a:rPr>
              <a:t> – quick action, address vital issues, protect self interests</a:t>
            </a:r>
          </a:p>
          <a:p>
            <a:pPr lvl="1" eaLnBrk="1" hangingPunct="1"/>
            <a:endParaRPr lang="en-US" sz="1800" dirty="0">
              <a:latin typeface="Times New Roman" panose="02020603050405020304" pitchFamily="18" charset="0"/>
              <a:cs typeface="Times New Roman" panose="02020603050405020304" pitchFamily="18" charset="0"/>
            </a:endParaRPr>
          </a:p>
          <a:p>
            <a:pPr lvl="1" eaLnBrk="1" hangingPunct="1"/>
            <a:r>
              <a:rPr lang="en-US" sz="1800" b="1" dirty="0">
                <a:latin typeface="Times New Roman" panose="02020603050405020304" pitchFamily="18" charset="0"/>
                <a:cs typeface="Times New Roman" panose="02020603050405020304" pitchFamily="18" charset="0"/>
              </a:rPr>
              <a:t>Avoiding</a:t>
            </a:r>
            <a:r>
              <a:rPr lang="en-US" sz="1800" dirty="0">
                <a:latin typeface="Times New Roman" panose="02020603050405020304" pitchFamily="18" charset="0"/>
                <a:cs typeface="Times New Roman" panose="02020603050405020304" pitchFamily="18" charset="0"/>
              </a:rPr>
              <a:t> – low importance, lower power, reduce tension, buy time</a:t>
            </a:r>
          </a:p>
          <a:p>
            <a:pPr lvl="1" eaLnBrk="1" hangingPunct="1"/>
            <a:endParaRPr lang="en-US" sz="1800" dirty="0">
              <a:latin typeface="Times New Roman" panose="02020603050405020304" pitchFamily="18" charset="0"/>
              <a:cs typeface="Times New Roman" panose="02020603050405020304" pitchFamily="18" charset="0"/>
            </a:endParaRPr>
          </a:p>
          <a:p>
            <a:pPr lvl="1" eaLnBrk="1" hangingPunct="1"/>
            <a:r>
              <a:rPr lang="en-US" sz="1800" b="1" dirty="0">
                <a:latin typeface="Times New Roman" panose="02020603050405020304" pitchFamily="18" charset="0"/>
                <a:cs typeface="Times New Roman" panose="02020603050405020304" pitchFamily="18" charset="0"/>
              </a:rPr>
              <a:t>Accommodating</a:t>
            </a:r>
            <a:r>
              <a:rPr lang="en-US" sz="1800" dirty="0">
                <a:latin typeface="Times New Roman" panose="02020603050405020304" pitchFamily="18" charset="0"/>
                <a:cs typeface="Times New Roman" panose="02020603050405020304" pitchFamily="18" charset="0"/>
              </a:rPr>
              <a:t> – reasonableness, develop performance, create goodwill, keep peace</a:t>
            </a:r>
          </a:p>
          <a:p>
            <a:pPr lvl="1" eaLnBrk="1" hangingPunct="1"/>
            <a:endParaRPr lang="en-US" sz="1800" dirty="0">
              <a:latin typeface="Times New Roman" panose="02020603050405020304" pitchFamily="18" charset="0"/>
              <a:cs typeface="Times New Roman" panose="02020603050405020304" pitchFamily="18" charset="0"/>
            </a:endParaRPr>
          </a:p>
          <a:p>
            <a:pPr lvl="1" eaLnBrk="1" hangingPunct="1"/>
            <a:r>
              <a:rPr lang="en-US" sz="1800" b="1" dirty="0">
                <a:latin typeface="Times New Roman" panose="02020603050405020304" pitchFamily="18" charset="0"/>
                <a:cs typeface="Times New Roman" panose="02020603050405020304" pitchFamily="18" charset="0"/>
              </a:rPr>
              <a:t>Compromising</a:t>
            </a:r>
            <a:r>
              <a:rPr lang="en-US" sz="1800" dirty="0">
                <a:latin typeface="Times New Roman" panose="02020603050405020304" pitchFamily="18" charset="0"/>
                <a:cs typeface="Times New Roman" panose="02020603050405020304" pitchFamily="18" charset="0"/>
              </a:rPr>
              <a:t> – moderate importance, equal power, striving for resolution, temporary</a:t>
            </a:r>
          </a:p>
          <a:p>
            <a:pPr lvl="1" eaLnBrk="1" hangingPunct="1"/>
            <a:endParaRPr lang="en-US" sz="1800" dirty="0">
              <a:latin typeface="Times New Roman" panose="02020603050405020304" pitchFamily="18" charset="0"/>
              <a:cs typeface="Times New Roman" panose="02020603050405020304" pitchFamily="18" charset="0"/>
            </a:endParaRPr>
          </a:p>
          <a:p>
            <a:pPr lvl="1" eaLnBrk="1" hangingPunct="1"/>
            <a:r>
              <a:rPr lang="en-US" sz="1800" b="1" dirty="0">
                <a:latin typeface="Times New Roman" panose="02020603050405020304" pitchFamily="18" charset="0"/>
                <a:cs typeface="Times New Roman" panose="02020603050405020304" pitchFamily="18" charset="0"/>
              </a:rPr>
              <a:t>Collaborating</a:t>
            </a:r>
            <a:r>
              <a:rPr lang="en-US" sz="1800" dirty="0">
                <a:latin typeface="Times New Roman" panose="02020603050405020304" pitchFamily="18" charset="0"/>
                <a:cs typeface="Times New Roman" panose="02020603050405020304" pitchFamily="18" charset="0"/>
              </a:rPr>
              <a:t> – creative solution generated by more than one, multiple inputs</a:t>
            </a:r>
          </a:p>
        </p:txBody>
      </p:sp>
      <p:pic>
        <p:nvPicPr>
          <p:cNvPr id="78852" name="Picture 78851" descr="A group of yellow figures and a red figure on the other side">
            <a:extLst>
              <a:ext uri="{FF2B5EF4-FFF2-40B4-BE49-F238E27FC236}">
                <a16:creationId xmlns:a16="http://schemas.microsoft.com/office/drawing/2014/main" id="{16AD0A84-945B-7F3E-35C7-DF3ECC38E4DA}"/>
              </a:ext>
            </a:extLst>
          </p:cNvPr>
          <p:cNvPicPr>
            <a:picLocks noChangeAspect="1"/>
          </p:cNvPicPr>
          <p:nvPr/>
        </p:nvPicPr>
        <p:blipFill rotWithShape="1">
          <a:blip r:embed="rId2"/>
          <a:srcRect l="45751" r="9129" b="-1"/>
          <a:stretch/>
        </p:blipFill>
        <p:spPr>
          <a:xfrm>
            <a:off x="20" y="10"/>
            <a:ext cx="4635571" cy="6857990"/>
          </a:xfrm>
          <a:prstGeom prst="rect">
            <a:avLst/>
          </a:prstGeom>
          <a:effectLst/>
        </p:spPr>
      </p:pic>
    </p:spTree>
    <p:extLst>
      <p:ext uri="{BB962C8B-B14F-4D97-AF65-F5344CB8AC3E}">
        <p14:creationId xmlns:p14="http://schemas.microsoft.com/office/powerpoint/2010/main" val="1556118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62ACD-58E6-B3FC-1E55-A8F3DBA5BEB5}"/>
              </a:ext>
            </a:extLst>
          </p:cNvPr>
          <p:cNvSpPr>
            <a:spLocks noGrp="1"/>
          </p:cNvSpPr>
          <p:nvPr>
            <p:ph type="title"/>
          </p:nvPr>
        </p:nvSpPr>
        <p:spPr/>
        <p:txBody>
          <a:bodyPr anchor="ctr">
            <a:normAutofit/>
          </a:bodyPr>
          <a:lstStyle/>
          <a:p>
            <a:r>
              <a:rPr lang="en-US" dirty="0">
                <a:latin typeface="Times New Roman" panose="02020603050405020304" pitchFamily="18" charset="0"/>
                <a:cs typeface="Times New Roman" panose="02020603050405020304" pitchFamily="18" charset="0"/>
              </a:rPr>
              <a:t>Traditional Behavioral Responses to Conflict</a:t>
            </a:r>
          </a:p>
        </p:txBody>
      </p:sp>
      <p:graphicFrame>
        <p:nvGraphicFramePr>
          <p:cNvPr id="14" name="Content Placeholder 1">
            <a:extLst>
              <a:ext uri="{FF2B5EF4-FFF2-40B4-BE49-F238E27FC236}">
                <a16:creationId xmlns:a16="http://schemas.microsoft.com/office/drawing/2014/main" id="{59BD805C-5B16-7E66-2E75-9D56856F7FBA}"/>
              </a:ext>
            </a:extLst>
          </p:cNvPr>
          <p:cNvGraphicFramePr>
            <a:graphicFrameLocks noGrp="1"/>
          </p:cNvGraphicFramePr>
          <p:nvPr>
            <p:ph idx="1"/>
          </p:nvPr>
        </p:nvGraphicFramePr>
        <p:xfrm>
          <a:off x="838200" y="1825625"/>
          <a:ext cx="10515600" cy="3745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FE974312-DDE4-2EDC-C73F-47996F4D9105}"/>
              </a:ext>
            </a:extLst>
          </p:cNvPr>
          <p:cNvSpPr>
            <a:spLocks noGrp="1"/>
          </p:cNvSpPr>
          <p:nvPr>
            <p:ph type="sldNum" sz="quarter" idx="12"/>
          </p:nvPr>
        </p:nvSpPr>
        <p:spPr/>
        <p:txBody>
          <a:bodyPr anchor="ctr">
            <a:normAutofit/>
          </a:bodyPr>
          <a:lstStyle/>
          <a:p>
            <a:pPr>
              <a:spcAft>
                <a:spcPts val="600"/>
              </a:spcAft>
            </a:pPr>
            <a:fld id="{60919A27-BE44-4E9C-A22C-57702863681C}" type="slidenum">
              <a:rPr lang="en-US" smtClean="0"/>
              <a:pPr>
                <a:spcAft>
                  <a:spcPts val="600"/>
                </a:spcAft>
              </a:pPr>
              <a:t>9</a:t>
            </a:fld>
            <a:endParaRPr lang="en-US"/>
          </a:p>
        </p:txBody>
      </p:sp>
      <p:sp>
        <p:nvSpPr>
          <p:cNvPr id="2" name="TextBox 1">
            <a:extLst>
              <a:ext uri="{FF2B5EF4-FFF2-40B4-BE49-F238E27FC236}">
                <a16:creationId xmlns:a16="http://schemas.microsoft.com/office/drawing/2014/main" id="{BD139BDA-4ACA-F56E-D943-0813DE01F6BB}"/>
              </a:ext>
            </a:extLst>
          </p:cNvPr>
          <p:cNvSpPr txBox="1"/>
          <p:nvPr/>
        </p:nvSpPr>
        <p:spPr>
          <a:xfrm>
            <a:off x="11506200" y="5133975"/>
            <a:ext cx="239168" cy="369332"/>
          </a:xfrm>
          <a:prstGeom prst="rect">
            <a:avLst/>
          </a:prstGeom>
          <a:noFill/>
        </p:spPr>
        <p:txBody>
          <a:bodyPr wrap="none" rtlCol="0">
            <a:spAutoFit/>
          </a:bodyPr>
          <a:lstStyle/>
          <a:p>
            <a:r>
              <a:rPr lang="en-US" dirty="0"/>
              <a:t>j</a:t>
            </a:r>
          </a:p>
        </p:txBody>
      </p:sp>
    </p:spTree>
    <p:extLst>
      <p:ext uri="{BB962C8B-B14F-4D97-AF65-F5344CB8AC3E}">
        <p14:creationId xmlns:p14="http://schemas.microsoft.com/office/powerpoint/2010/main" val="34635204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8638</TotalTime>
  <Words>935</Words>
  <Application>Microsoft Office PowerPoint</Application>
  <PresentationFormat>Widescreen</PresentationFormat>
  <Paragraphs>208</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News Gothic MT</vt:lpstr>
      <vt:lpstr>Times New Roman</vt:lpstr>
      <vt:lpstr>Wingdings</vt:lpstr>
      <vt:lpstr>Wingdings 2</vt:lpstr>
      <vt:lpstr>Office Theme</vt:lpstr>
      <vt:lpstr>How to Manage Conflict</vt:lpstr>
      <vt:lpstr>Why focus on Conflict?</vt:lpstr>
      <vt:lpstr>PowerPoint Presentation</vt:lpstr>
      <vt:lpstr>What is Conflict?</vt:lpstr>
      <vt:lpstr>Conflict is neutral.  How one chooses to engage in conflict can produce either constructive or destructive outcomes.</vt:lpstr>
      <vt:lpstr>Realities of Conflict</vt:lpstr>
      <vt:lpstr>Managing Conflict - The Individual</vt:lpstr>
      <vt:lpstr>Conflict Management Styles</vt:lpstr>
      <vt:lpstr>Traditional Behavioral Responses to Conflict</vt:lpstr>
      <vt:lpstr>Other Common Reactions to Conflict</vt:lpstr>
      <vt:lpstr>Individual Conflict Responses and Mental Models</vt:lpstr>
      <vt:lpstr>Truths about Mentally Modeling Conflicts</vt:lpstr>
      <vt:lpstr>Framing Conflicts</vt:lpstr>
      <vt:lpstr>PowerPoint Presentation</vt:lpstr>
      <vt:lpstr>Skills Required to Effectively Manage Conflict</vt:lpstr>
      <vt:lpstr>Self Awareness</vt:lpstr>
      <vt:lpstr>Active Listening</vt:lpstr>
      <vt:lpstr>Managing Multiple Perspectives</vt:lpstr>
      <vt:lpstr>Mindfulness</vt:lpstr>
      <vt:lpstr>If you avoid conflict to keep the peace, you start a war inside yourself.  j        Cheryl Richardson</vt:lpstr>
      <vt:lpstr>Change and Conflict</vt:lpstr>
      <vt:lpstr>Impact of Stress</vt:lpstr>
      <vt:lpstr>PowerPoint Presentation</vt:lpstr>
      <vt:lpstr>Glasl Conflict Escalation Model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Ireland</dc:creator>
  <cp:lastModifiedBy>Tearney R. Woodruff</cp:lastModifiedBy>
  <cp:revision>2</cp:revision>
  <dcterms:created xsi:type="dcterms:W3CDTF">2022-08-06T12:47:32Z</dcterms:created>
  <dcterms:modified xsi:type="dcterms:W3CDTF">2022-08-16T12:13:35Z</dcterms:modified>
</cp:coreProperties>
</file>