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6" r:id="rId4"/>
  </p:sldMasterIdLst>
  <p:sldIdLst>
    <p:sldId id="256" r:id="rId5"/>
    <p:sldId id="280" r:id="rId6"/>
    <p:sldId id="282" r:id="rId7"/>
    <p:sldId id="276" r:id="rId8"/>
    <p:sldId id="275" r:id="rId9"/>
    <p:sldId id="277" r:id="rId10"/>
    <p:sldId id="278" r:id="rId11"/>
    <p:sldId id="269" r:id="rId12"/>
    <p:sldId id="279" r:id="rId13"/>
    <p:sldId id="266" r:id="rId14"/>
    <p:sldId id="260" r:id="rId15"/>
    <p:sldId id="261" r:id="rId16"/>
    <p:sldId id="284" r:id="rId17"/>
    <p:sldId id="262" r:id="rId18"/>
    <p:sldId id="267" r:id="rId19"/>
    <p:sldId id="268" r:id="rId20"/>
    <p:sldId id="270" r:id="rId21"/>
    <p:sldId id="271" r:id="rId22"/>
    <p:sldId id="272" r:id="rId23"/>
    <p:sldId id="274" r:id="rId24"/>
  </p:sldIdLst>
  <p:sldSz cx="24387175" cy="13716000"/>
  <p:notesSz cx="6858000" cy="9144000"/>
  <p:embeddedFontLst>
    <p:embeddedFont>
      <p:font typeface="Arimo" panose="020B0604020202020204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ontserrat" pitchFamily="2" charset="77"/>
      <p:regular r:id="rId30"/>
      <p:bold r:id="rId31"/>
    </p:embeddedFont>
    <p:embeddedFont>
      <p:font typeface="Montserrat SemiBold" pitchFamily="2" charset="77"/>
      <p:regular r:id="rId32"/>
      <p:bold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Open Sans Bold" panose="020B060603050402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3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9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15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41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919"/>
    <a:srgbClr val="FE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81" autoAdjust="0"/>
    <p:restoredTop sz="94694" autoAdjust="0"/>
  </p:normalViewPr>
  <p:slideViewPr>
    <p:cSldViewPr>
      <p:cViewPr varScale="1">
        <p:scale>
          <a:sx n="60" d="100"/>
          <a:sy n="60" d="100"/>
        </p:scale>
        <p:origin x="904" y="208"/>
      </p:cViewPr>
      <p:guideLst>
        <p:guide orient="horz" pos="288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1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92-994B-8B10-CAB2A0204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92-994B-8B10-CAB2A0204B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92-994B-8B10-CAB2A0204BB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61389712"/>
        <c:axId val="61391344"/>
      </c:barChart>
      <c:catAx>
        <c:axId val="61389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391344"/>
        <c:crosses val="autoZero"/>
        <c:auto val="1"/>
        <c:lblAlgn val="ctr"/>
        <c:lblOffset val="100"/>
        <c:noMultiLvlLbl val="0"/>
      </c:catAx>
      <c:valAx>
        <c:axId val="61391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389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48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5D938B0E-0F00-C640-A410-0EDF49A4A8D4}"/>
              </a:ext>
            </a:extLst>
          </p:cNvPr>
          <p:cNvSpPr/>
          <p:nvPr userDrawn="1"/>
        </p:nvSpPr>
        <p:spPr>
          <a:xfrm>
            <a:off x="-406452" y="0"/>
            <a:ext cx="24793628" cy="4572000"/>
          </a:xfrm>
          <a:prstGeom prst="rect">
            <a:avLst/>
          </a:prstGeom>
          <a:solidFill>
            <a:srgbClr val="500000"/>
          </a:solidFill>
        </p:spPr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2987D713-9D8B-8B49-856D-9B80C0BC1A34}"/>
              </a:ext>
            </a:extLst>
          </p:cNvPr>
          <p:cNvGrpSpPr/>
          <p:nvPr userDrawn="1"/>
        </p:nvGrpSpPr>
        <p:grpSpPr>
          <a:xfrm>
            <a:off x="-1996566" y="1878769"/>
            <a:ext cx="18793729" cy="13716000"/>
            <a:chOff x="0" y="0"/>
            <a:chExt cx="3373780" cy="2462566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08C6627A-669F-6146-9D99-8C63E1BFC0FD}"/>
                </a:ext>
              </a:extLst>
            </p:cNvPr>
            <p:cNvSpPr/>
            <p:nvPr/>
          </p:nvSpPr>
          <p:spPr>
            <a:xfrm>
              <a:off x="0" y="0"/>
              <a:ext cx="3373780" cy="2462566"/>
            </a:xfrm>
            <a:custGeom>
              <a:avLst/>
              <a:gdLst/>
              <a:ahLst/>
              <a:cxnLst/>
              <a:rect l="l" t="t" r="r" b="b"/>
              <a:pathLst>
                <a:path w="3373780" h="2462566">
                  <a:moveTo>
                    <a:pt x="3249320" y="2462566"/>
                  </a:moveTo>
                  <a:lnTo>
                    <a:pt x="124460" y="2462566"/>
                  </a:lnTo>
                  <a:cubicBezTo>
                    <a:pt x="55880" y="2462566"/>
                    <a:pt x="0" y="2406686"/>
                    <a:pt x="0" y="23381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49320" y="0"/>
                  </a:lnTo>
                  <a:cubicBezTo>
                    <a:pt x="3317900" y="0"/>
                    <a:pt x="3373780" y="55880"/>
                    <a:pt x="3373780" y="124460"/>
                  </a:cubicBezTo>
                  <a:lnTo>
                    <a:pt x="3373780" y="2338106"/>
                  </a:lnTo>
                  <a:cubicBezTo>
                    <a:pt x="3373780" y="2406686"/>
                    <a:pt x="3317900" y="2462566"/>
                    <a:pt x="3249320" y="2462566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437D494A-68A3-0E4C-92F6-9999B081A25C}"/>
              </a:ext>
            </a:extLst>
          </p:cNvPr>
          <p:cNvSpPr txBox="1"/>
          <p:nvPr userDrawn="1"/>
        </p:nvSpPr>
        <p:spPr>
          <a:xfrm>
            <a:off x="1625812" y="3715426"/>
            <a:ext cx="991388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200" spc="96" dirty="0">
                <a:solidFill>
                  <a:srgbClr val="191919"/>
                </a:solidFill>
                <a:latin typeface="Open Sans"/>
              </a:rPr>
              <a:t>TEXAS AA&amp;M AGRILIFE EXTENSION SERVICE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112EE4-1D80-8C49-B05E-78230741A536}"/>
              </a:ext>
            </a:extLst>
          </p:cNvPr>
          <p:cNvCxnSpPr/>
          <p:nvPr userDrawn="1"/>
        </p:nvCxnSpPr>
        <p:spPr>
          <a:xfrm>
            <a:off x="1625812" y="10820400"/>
            <a:ext cx="1727425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itle 15">
            <a:extLst>
              <a:ext uri="{FF2B5EF4-FFF2-40B4-BE49-F238E27FC236}">
                <a16:creationId xmlns:a16="http://schemas.microsoft.com/office/drawing/2014/main" id="{37B5C372-EFDD-1842-AAE0-DE09ADBD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811" y="4673594"/>
            <a:ext cx="10444057" cy="5130780"/>
          </a:xfrm>
        </p:spPr>
        <p:txBody>
          <a:bodyPr anchor="t"/>
          <a:lstStyle>
            <a:lvl1pPr>
              <a:defRPr b="1" i="0">
                <a:solidFill>
                  <a:schemeClr val="tx1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FA10FC3-8DD9-0A47-AFCA-94EEFED3BD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03267" y="3403600"/>
            <a:ext cx="9043577" cy="10312400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0577BB9-5A9C-6D93-1426-81CC3044F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387" y="262420"/>
            <a:ext cx="3108252" cy="15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1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D348FD-5766-0842-B14B-D767BF0458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992" y="0"/>
            <a:ext cx="16766183" cy="11023600"/>
          </a:xfrm>
        </p:spPr>
        <p:txBody>
          <a:bodyPr/>
          <a:lstStyle/>
          <a:p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112EE4-1D80-8C49-B05E-78230741A536}"/>
              </a:ext>
            </a:extLst>
          </p:cNvPr>
          <p:cNvCxnSpPr/>
          <p:nvPr userDrawn="1"/>
        </p:nvCxnSpPr>
        <p:spPr>
          <a:xfrm>
            <a:off x="1625812" y="10820400"/>
            <a:ext cx="1727425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8" name="Group 4">
            <a:extLst>
              <a:ext uri="{FF2B5EF4-FFF2-40B4-BE49-F238E27FC236}">
                <a16:creationId xmlns:a16="http://schemas.microsoft.com/office/drawing/2014/main" id="{94AE3321-963C-6241-AAE8-AA0FA050B036}"/>
              </a:ext>
            </a:extLst>
          </p:cNvPr>
          <p:cNvGrpSpPr/>
          <p:nvPr userDrawn="1"/>
        </p:nvGrpSpPr>
        <p:grpSpPr>
          <a:xfrm>
            <a:off x="-1171737" y="6808906"/>
            <a:ext cx="11048224" cy="7477245"/>
            <a:chOff x="0" y="0"/>
            <a:chExt cx="11046785" cy="7477245"/>
          </a:xfrm>
        </p:grpSpPr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id="{E2CB25AE-A3B7-2543-ACF4-9867096339C6}"/>
                </a:ext>
              </a:extLst>
            </p:cNvPr>
            <p:cNvGrpSpPr/>
            <p:nvPr/>
          </p:nvGrpSpPr>
          <p:grpSpPr>
            <a:xfrm>
              <a:off x="0" y="0"/>
              <a:ext cx="11046785" cy="7477245"/>
              <a:chOff x="0" y="0"/>
              <a:chExt cx="1983336" cy="1342462"/>
            </a:xfrm>
          </p:grpSpPr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F20215C9-DFC6-534F-B3ED-C77854FEA310}"/>
                  </a:ext>
                </a:extLst>
              </p:cNvPr>
              <p:cNvSpPr/>
              <p:nvPr/>
            </p:nvSpPr>
            <p:spPr>
              <a:xfrm>
                <a:off x="0" y="0"/>
                <a:ext cx="1983336" cy="1342462"/>
              </a:xfrm>
              <a:custGeom>
                <a:avLst/>
                <a:gdLst/>
                <a:ahLst/>
                <a:cxnLst/>
                <a:rect l="l" t="t" r="r" b="b"/>
                <a:pathLst>
                  <a:path w="1983336" h="1342462">
                    <a:moveTo>
                      <a:pt x="1858876" y="1342462"/>
                    </a:moveTo>
                    <a:lnTo>
                      <a:pt x="124460" y="1342462"/>
                    </a:lnTo>
                    <a:cubicBezTo>
                      <a:pt x="55880" y="1342462"/>
                      <a:pt x="0" y="1286582"/>
                      <a:pt x="0" y="12180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858876" y="0"/>
                    </a:lnTo>
                    <a:cubicBezTo>
                      <a:pt x="1927456" y="0"/>
                      <a:pt x="1983336" y="55880"/>
                      <a:pt x="1983336" y="124460"/>
                    </a:cubicBezTo>
                    <a:lnTo>
                      <a:pt x="1983336" y="1218002"/>
                    </a:lnTo>
                    <a:cubicBezTo>
                      <a:pt x="1983336" y="1286582"/>
                      <a:pt x="1927456" y="1342462"/>
                      <a:pt x="1858876" y="1342462"/>
                    </a:cubicBezTo>
                    <a:close/>
                  </a:path>
                </a:pathLst>
              </a:custGeom>
              <a:solidFill>
                <a:srgbClr val="F6F6F6"/>
              </a:solidFill>
            </p:spPr>
          </p:sp>
        </p:grp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29E53D97-E16A-8848-886B-82C4940AE677}"/>
                </a:ext>
              </a:extLst>
            </p:cNvPr>
            <p:cNvSpPr txBox="1"/>
            <p:nvPr/>
          </p:nvSpPr>
          <p:spPr>
            <a:xfrm>
              <a:off x="2543185" y="5506920"/>
              <a:ext cx="7756989" cy="3129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  <a:spcBef>
                  <a:spcPct val="0"/>
                </a:spcBef>
              </a:pPr>
              <a:endParaRPr sz="3200" b="1" i="0" dirty="0">
                <a:latin typeface="Montserrat SemiBold" pitchFamily="2" charset="77"/>
              </a:endParaRPr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37B5C372-EFDD-1842-AAE0-DE09ADBD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043" y="7982138"/>
            <a:ext cx="8081736" cy="5130780"/>
          </a:xfrm>
        </p:spPr>
        <p:txBody>
          <a:bodyPr anchor="t"/>
          <a:lstStyle>
            <a:lvl1pPr>
              <a:defRPr sz="8800" b="1" i="0">
                <a:solidFill>
                  <a:schemeClr val="tx1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7669E47-AAAF-CF35-3D67-0B99318B3A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3" y="294281"/>
            <a:ext cx="3108252" cy="15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06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3">
            <a:extLst>
              <a:ext uri="{FF2B5EF4-FFF2-40B4-BE49-F238E27FC236}">
                <a16:creationId xmlns:a16="http://schemas.microsoft.com/office/drawing/2014/main" id="{A4C9F3EC-BDC7-9942-857A-557B58D80737}"/>
              </a:ext>
            </a:extLst>
          </p:cNvPr>
          <p:cNvGrpSpPr/>
          <p:nvPr userDrawn="1"/>
        </p:nvGrpSpPr>
        <p:grpSpPr>
          <a:xfrm>
            <a:off x="-1761612" y="-1371600"/>
            <a:ext cx="16234226" cy="12422037"/>
            <a:chOff x="0" y="0"/>
            <a:chExt cx="2914308" cy="2230248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4303EAC4-2339-684D-B297-78F71B3A9E2E}"/>
                </a:ext>
              </a:extLst>
            </p:cNvPr>
            <p:cNvSpPr/>
            <p:nvPr/>
          </p:nvSpPr>
          <p:spPr>
            <a:xfrm>
              <a:off x="0" y="0"/>
              <a:ext cx="2914308" cy="2230248"/>
            </a:xfrm>
            <a:custGeom>
              <a:avLst/>
              <a:gdLst/>
              <a:ahLst/>
              <a:cxnLst/>
              <a:rect l="l" t="t" r="r" b="b"/>
              <a:pathLst>
                <a:path w="2914308" h="2230248">
                  <a:moveTo>
                    <a:pt x="2789848" y="2230248"/>
                  </a:moveTo>
                  <a:lnTo>
                    <a:pt x="124460" y="2230248"/>
                  </a:lnTo>
                  <a:cubicBezTo>
                    <a:pt x="55880" y="2230248"/>
                    <a:pt x="0" y="2174368"/>
                    <a:pt x="0" y="21057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9848" y="0"/>
                  </a:lnTo>
                  <a:cubicBezTo>
                    <a:pt x="2858428" y="0"/>
                    <a:pt x="2914308" y="55880"/>
                    <a:pt x="2914308" y="124460"/>
                  </a:cubicBezTo>
                  <a:lnTo>
                    <a:pt x="2914308" y="2105788"/>
                  </a:lnTo>
                  <a:cubicBezTo>
                    <a:pt x="2914308" y="2174368"/>
                    <a:pt x="2858428" y="2230248"/>
                    <a:pt x="2789848" y="2230248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37B5C372-EFDD-1842-AAE0-DE09ADBD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79" y="615160"/>
            <a:ext cx="9102662" cy="4069211"/>
          </a:xfrm>
        </p:spPr>
        <p:txBody>
          <a:bodyPr anchor="b"/>
          <a:lstStyle>
            <a:lvl1pPr>
              <a:defRPr b="1" i="0">
                <a:solidFill>
                  <a:schemeClr val="tx1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4520630C-D7D8-CF48-870E-7A603B9A8C8D}"/>
              </a:ext>
            </a:extLst>
          </p:cNvPr>
          <p:cNvSpPr/>
          <p:nvPr userDrawn="1"/>
        </p:nvSpPr>
        <p:spPr>
          <a:xfrm>
            <a:off x="-727590" y="11050438"/>
            <a:ext cx="26092552" cy="2836389"/>
          </a:xfrm>
          <a:prstGeom prst="rect">
            <a:avLst/>
          </a:prstGeom>
          <a:solidFill>
            <a:srgbClr val="500000"/>
          </a:solidFill>
        </p:spPr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4BBD7A2-F777-8A42-8086-A916AB7F2285}"/>
              </a:ext>
            </a:extLst>
          </p:cNvPr>
          <p:cNvCxnSpPr/>
          <p:nvPr userDrawn="1"/>
        </p:nvCxnSpPr>
        <p:spPr>
          <a:xfrm>
            <a:off x="21338778" y="1380813"/>
            <a:ext cx="1727425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2FFE-3B0E-A143-A736-4F09E43581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71778" y="5221895"/>
            <a:ext cx="9102852" cy="50425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210CF77-6CF8-61E4-2D6A-45A14A82CC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813" y="12110279"/>
            <a:ext cx="3108252" cy="15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3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37B5C372-EFDD-1842-AAE0-DE09ADBD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8585" y="1778001"/>
            <a:ext cx="9102662" cy="2906369"/>
          </a:xfrm>
        </p:spPr>
        <p:txBody>
          <a:bodyPr anchor="b"/>
          <a:lstStyle>
            <a:lvl1pPr>
              <a:defRPr b="1" i="0">
                <a:solidFill>
                  <a:schemeClr val="tx1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4BBD7A2-F777-8A42-8086-A916AB7F2285}"/>
              </a:ext>
            </a:extLst>
          </p:cNvPr>
          <p:cNvCxnSpPr/>
          <p:nvPr userDrawn="1"/>
        </p:nvCxnSpPr>
        <p:spPr>
          <a:xfrm>
            <a:off x="21338778" y="1380813"/>
            <a:ext cx="1727425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2FFE-3B0E-A143-A736-4F09E43581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912545" y="5204640"/>
            <a:ext cx="9102852" cy="7130547"/>
          </a:xfrm>
        </p:spPr>
        <p:txBody>
          <a:bodyPr anchor="b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14162CC-A6D9-1B41-BF9F-4507EABC56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28228" y="1778000"/>
            <a:ext cx="13531495" cy="1055793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024BF244-5FC2-6541-814E-B8EAF2D79C56}"/>
              </a:ext>
            </a:extLst>
          </p:cNvPr>
          <p:cNvSpPr/>
          <p:nvPr userDrawn="1"/>
        </p:nvSpPr>
        <p:spPr>
          <a:xfrm>
            <a:off x="-1" y="0"/>
            <a:ext cx="4287679" cy="13725939"/>
          </a:xfrm>
          <a:prstGeom prst="rect">
            <a:avLst/>
          </a:prstGeom>
          <a:solidFill>
            <a:srgbClr val="500000"/>
          </a:solidFill>
        </p:spPr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CA2FF01-AF8B-F330-24CA-6F4030ACE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2" y="11967817"/>
            <a:ext cx="3108252" cy="15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7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37B5C372-EFDD-1842-AAE0-DE09ADBD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796" y="1911500"/>
            <a:ext cx="18731879" cy="2906369"/>
          </a:xfrm>
        </p:spPr>
        <p:txBody>
          <a:bodyPr anchor="b"/>
          <a:lstStyle>
            <a:lvl1pPr>
              <a:defRPr b="1" i="0">
                <a:solidFill>
                  <a:schemeClr val="tx1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4BBD7A2-F777-8A42-8086-A916AB7F2285}"/>
              </a:ext>
            </a:extLst>
          </p:cNvPr>
          <p:cNvCxnSpPr/>
          <p:nvPr userDrawn="1"/>
        </p:nvCxnSpPr>
        <p:spPr>
          <a:xfrm>
            <a:off x="21338778" y="1380813"/>
            <a:ext cx="1727425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2FFE-3B0E-A143-A736-4F09E43581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27796" y="5338139"/>
            <a:ext cx="18646028" cy="7130547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71466A0C-ACCB-2091-0DDE-E3A09F776FDD}"/>
              </a:ext>
            </a:extLst>
          </p:cNvPr>
          <p:cNvSpPr/>
          <p:nvPr userDrawn="1"/>
        </p:nvSpPr>
        <p:spPr>
          <a:xfrm>
            <a:off x="-1" y="0"/>
            <a:ext cx="4287679" cy="13725939"/>
          </a:xfrm>
          <a:prstGeom prst="rect">
            <a:avLst/>
          </a:prstGeom>
          <a:solidFill>
            <a:srgbClr val="500000"/>
          </a:solidFill>
        </p:spPr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73B5C79-F238-B07D-38EA-3BFD94B137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2" y="11967817"/>
            <a:ext cx="3108252" cy="15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49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4682830E-34F7-A849-9291-F5F1C63A8342}"/>
              </a:ext>
            </a:extLst>
          </p:cNvPr>
          <p:cNvSpPr/>
          <p:nvPr userDrawn="1"/>
        </p:nvSpPr>
        <p:spPr>
          <a:xfrm>
            <a:off x="-198736" y="-236769"/>
            <a:ext cx="10134094" cy="14076964"/>
          </a:xfrm>
          <a:prstGeom prst="rect">
            <a:avLst/>
          </a:prstGeom>
          <a:solidFill>
            <a:schemeClr val="tx1"/>
          </a:solidFill>
        </p:spPr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7B5C372-EFDD-1842-AAE0-DE09ADBD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560" y="1778001"/>
            <a:ext cx="8347857" cy="2906369"/>
          </a:xfr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2FFE-3B0E-A143-A736-4F09E43581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519" y="5204640"/>
            <a:ext cx="8433898" cy="571736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04DB01F-E07E-C14C-8E0A-581587A1D0E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1075842" y="1778000"/>
            <a:ext cx="12295201" cy="10557933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244445E-CFCA-FF46-D5AF-6C8EA4AF99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2" y="11967817"/>
            <a:ext cx="3108252" cy="15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8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utoShape 3">
            <a:extLst>
              <a:ext uri="{FF2B5EF4-FFF2-40B4-BE49-F238E27FC236}">
                <a16:creationId xmlns:a16="http://schemas.microsoft.com/office/drawing/2014/main" id="{DF7FAB07-2AF9-E24F-BF21-48D6CCE38303}"/>
              </a:ext>
            </a:extLst>
          </p:cNvPr>
          <p:cNvSpPr/>
          <p:nvPr userDrawn="1"/>
        </p:nvSpPr>
        <p:spPr>
          <a:xfrm>
            <a:off x="-437246" y="7156079"/>
            <a:ext cx="25096565" cy="6855173"/>
          </a:xfrm>
          <a:prstGeom prst="rect">
            <a:avLst/>
          </a:prstGeom>
          <a:solidFill>
            <a:srgbClr val="F6F6F6"/>
          </a:solidFill>
        </p:spPr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7B5C372-EFDD-1842-AAE0-DE09ADBD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78" y="615161"/>
            <a:ext cx="21642858" cy="3077244"/>
          </a:xfrm>
        </p:spPr>
        <p:txBody>
          <a:bodyPr anchor="b"/>
          <a:lstStyle>
            <a:lvl1pPr algn="ctr">
              <a:defRPr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89A9C294-FF40-DC4B-A20A-0612694CF5D3}"/>
              </a:ext>
            </a:extLst>
          </p:cNvPr>
          <p:cNvGrpSpPr/>
          <p:nvPr userDrawn="1"/>
        </p:nvGrpSpPr>
        <p:grpSpPr>
          <a:xfrm>
            <a:off x="1371779" y="7156079"/>
            <a:ext cx="6766936" cy="5179104"/>
            <a:chOff x="0" y="0"/>
            <a:chExt cx="2993618" cy="1217520"/>
          </a:xfrm>
          <a:solidFill>
            <a:schemeClr val="bg1"/>
          </a:solidFill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3FD013CD-DD1C-AE43-8316-EC9A82C81367}"/>
                </a:ext>
              </a:extLst>
            </p:cNvPr>
            <p:cNvSpPr/>
            <p:nvPr/>
          </p:nvSpPr>
          <p:spPr>
            <a:xfrm>
              <a:off x="0" y="0"/>
              <a:ext cx="2993618" cy="1217520"/>
            </a:xfrm>
            <a:custGeom>
              <a:avLst/>
              <a:gdLst/>
              <a:ahLst/>
              <a:cxnLst/>
              <a:rect l="l" t="t" r="r" b="b"/>
              <a:pathLst>
                <a:path w="2993618" h="1217520">
                  <a:moveTo>
                    <a:pt x="2869158" y="1217520"/>
                  </a:moveTo>
                  <a:lnTo>
                    <a:pt x="124460" y="1217520"/>
                  </a:lnTo>
                  <a:cubicBezTo>
                    <a:pt x="55880" y="1217520"/>
                    <a:pt x="0" y="1161640"/>
                    <a:pt x="0" y="10930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9158" y="0"/>
                  </a:lnTo>
                  <a:cubicBezTo>
                    <a:pt x="2937739" y="0"/>
                    <a:pt x="2993618" y="55880"/>
                    <a:pt x="2993618" y="124460"/>
                  </a:cubicBezTo>
                  <a:lnTo>
                    <a:pt x="2993618" y="1093060"/>
                  </a:lnTo>
                  <a:cubicBezTo>
                    <a:pt x="2993618" y="1161640"/>
                    <a:pt x="2937739" y="1217520"/>
                    <a:pt x="2869158" y="121752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60E5E100-F250-924B-AC88-C435112D7629}"/>
              </a:ext>
            </a:extLst>
          </p:cNvPr>
          <p:cNvGrpSpPr/>
          <p:nvPr userDrawn="1"/>
        </p:nvGrpSpPr>
        <p:grpSpPr>
          <a:xfrm>
            <a:off x="8810120" y="7156079"/>
            <a:ext cx="6766936" cy="5179104"/>
            <a:chOff x="0" y="0"/>
            <a:chExt cx="2993618" cy="1217520"/>
          </a:xfrm>
          <a:solidFill>
            <a:schemeClr val="bg1"/>
          </a:solidFill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8A18BDFF-69C9-B740-8143-30C2B68E92F7}"/>
                </a:ext>
              </a:extLst>
            </p:cNvPr>
            <p:cNvSpPr/>
            <p:nvPr/>
          </p:nvSpPr>
          <p:spPr>
            <a:xfrm>
              <a:off x="0" y="0"/>
              <a:ext cx="2993618" cy="1217520"/>
            </a:xfrm>
            <a:custGeom>
              <a:avLst/>
              <a:gdLst/>
              <a:ahLst/>
              <a:cxnLst/>
              <a:rect l="l" t="t" r="r" b="b"/>
              <a:pathLst>
                <a:path w="2993618" h="1217520">
                  <a:moveTo>
                    <a:pt x="2869158" y="1217520"/>
                  </a:moveTo>
                  <a:lnTo>
                    <a:pt x="124460" y="1217520"/>
                  </a:lnTo>
                  <a:cubicBezTo>
                    <a:pt x="55880" y="1217520"/>
                    <a:pt x="0" y="1161640"/>
                    <a:pt x="0" y="10930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9158" y="0"/>
                  </a:lnTo>
                  <a:cubicBezTo>
                    <a:pt x="2937739" y="0"/>
                    <a:pt x="2993618" y="55880"/>
                    <a:pt x="2993618" y="124460"/>
                  </a:cubicBezTo>
                  <a:lnTo>
                    <a:pt x="2993618" y="1093060"/>
                  </a:lnTo>
                  <a:cubicBezTo>
                    <a:pt x="2993618" y="1161640"/>
                    <a:pt x="2937739" y="1217520"/>
                    <a:pt x="2869158" y="121752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8" name="Group 15">
            <a:extLst>
              <a:ext uri="{FF2B5EF4-FFF2-40B4-BE49-F238E27FC236}">
                <a16:creationId xmlns:a16="http://schemas.microsoft.com/office/drawing/2014/main" id="{282F27D8-1CA2-184A-B7BE-1064EF87CCD0}"/>
              </a:ext>
            </a:extLst>
          </p:cNvPr>
          <p:cNvGrpSpPr/>
          <p:nvPr userDrawn="1"/>
        </p:nvGrpSpPr>
        <p:grpSpPr>
          <a:xfrm>
            <a:off x="16248461" y="7156079"/>
            <a:ext cx="6766936" cy="5179104"/>
            <a:chOff x="0" y="0"/>
            <a:chExt cx="2993618" cy="1217520"/>
          </a:xfrm>
          <a:solidFill>
            <a:schemeClr val="bg1"/>
          </a:solidFill>
        </p:grpSpPr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12065829-E24E-DF48-93C8-8AB96B3A921B}"/>
                </a:ext>
              </a:extLst>
            </p:cNvPr>
            <p:cNvSpPr/>
            <p:nvPr/>
          </p:nvSpPr>
          <p:spPr>
            <a:xfrm>
              <a:off x="0" y="0"/>
              <a:ext cx="2993618" cy="1217520"/>
            </a:xfrm>
            <a:custGeom>
              <a:avLst/>
              <a:gdLst/>
              <a:ahLst/>
              <a:cxnLst/>
              <a:rect l="l" t="t" r="r" b="b"/>
              <a:pathLst>
                <a:path w="2993618" h="1217520">
                  <a:moveTo>
                    <a:pt x="2869158" y="1217520"/>
                  </a:moveTo>
                  <a:lnTo>
                    <a:pt x="124460" y="1217520"/>
                  </a:lnTo>
                  <a:cubicBezTo>
                    <a:pt x="55880" y="1217520"/>
                    <a:pt x="0" y="1161640"/>
                    <a:pt x="0" y="10930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9158" y="0"/>
                  </a:lnTo>
                  <a:cubicBezTo>
                    <a:pt x="2937739" y="0"/>
                    <a:pt x="2993618" y="55880"/>
                    <a:pt x="2993618" y="124460"/>
                  </a:cubicBezTo>
                  <a:lnTo>
                    <a:pt x="2993618" y="1093060"/>
                  </a:lnTo>
                  <a:cubicBezTo>
                    <a:pt x="2993618" y="1161640"/>
                    <a:pt x="2937739" y="1217520"/>
                    <a:pt x="2869158" y="121752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8AE2B76-3C67-7744-992E-CDF9C51DD5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9203" y="4258734"/>
            <a:ext cx="6765748" cy="3805767"/>
          </a:xfrm>
          <a:prstGeom prst="round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F22A173E-1773-694B-95C3-1D8E0B89A4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96356" y="4258733"/>
            <a:ext cx="6765748" cy="3805767"/>
          </a:xfrm>
          <a:prstGeom prst="round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2E7B3213-7717-5343-AE3E-BFBD7925E5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219745" y="4258733"/>
            <a:ext cx="6765748" cy="3805767"/>
          </a:xfrm>
          <a:prstGeom prst="round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9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06473" y="2652183"/>
            <a:ext cx="10974229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6473" y="5029201"/>
            <a:ext cx="10974229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432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9" r:id="rId3"/>
    <p:sldLayoutId id="2147483665" r:id="rId4"/>
    <p:sldLayoutId id="2147483666" r:id="rId5"/>
    <p:sldLayoutId id="2147483670" r:id="rId6"/>
    <p:sldLayoutId id="2147483667" r:id="rId7"/>
    <p:sldLayoutId id="2147483668" r:id="rId8"/>
  </p:sldLayoutIdLst>
  <p:txStyles>
    <p:titleStyle>
      <a:lvl1pPr algn="l" defTabSz="1219170" rtl="0" eaLnBrk="1" latinLnBrk="0" hangingPunct="1">
        <a:spcBef>
          <a:spcPct val="0"/>
        </a:spcBef>
        <a:buNone/>
        <a:defRPr sz="72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Font typeface="Arial" pitchFamily="34" charset="0"/>
        <a:buNone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5247123" y="3115223"/>
            <a:ext cx="7180465" cy="14593024"/>
          </a:xfrm>
          <a:custGeom>
            <a:avLst/>
            <a:gdLst/>
            <a:ahLst/>
            <a:cxnLst/>
            <a:rect l="l" t="t" r="r" b="b"/>
            <a:pathLst>
              <a:path w="5000993" h="10163632">
                <a:moveTo>
                  <a:pt x="0" y="0"/>
                </a:moveTo>
                <a:lnTo>
                  <a:pt x="5000993" y="0"/>
                </a:lnTo>
                <a:lnTo>
                  <a:pt x="5000993" y="10163632"/>
                </a:lnTo>
                <a:lnTo>
                  <a:pt x="0" y="10163632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45" r="-40" b="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27188" y="4989651"/>
            <a:ext cx="13102534" cy="3263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332"/>
              </a:lnSpc>
            </a:pPr>
            <a:r>
              <a:rPr lang="en-US" sz="8800" b="1" dirty="0">
                <a:solidFill>
                  <a:srgbClr val="191919"/>
                </a:solidFill>
                <a:latin typeface="Montserrat SemiBold" pitchFamily="2" charset="77"/>
              </a:rPr>
              <a:t>Presentation Template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70060" y="10590975"/>
            <a:ext cx="776972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spc="40" dirty="0">
                <a:solidFill>
                  <a:srgbClr val="191919"/>
                </a:solidFill>
                <a:latin typeface="Open Sans Bold"/>
              </a:rPr>
              <a:t>AgriLife Communications</a:t>
            </a:r>
          </a:p>
        </p:txBody>
      </p:sp>
      <p:sp>
        <p:nvSpPr>
          <p:cNvPr id="12" name="TextBox 12"/>
          <p:cNvSpPr txBox="1"/>
          <p:nvPr/>
        </p:nvSpPr>
        <p:spPr>
          <a:xfrm rot="5400000">
            <a:off x="19929803" y="9002938"/>
            <a:ext cx="6953569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867" spc="187" dirty="0">
                <a:solidFill>
                  <a:srgbClr val="191919"/>
                </a:solidFill>
                <a:latin typeface="Open Sans"/>
              </a:rPr>
              <a:t>AGRILIFEEXTENSION.TAMU.EDU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D7FDE6-0D34-6745-ABBC-D78D27A78340}"/>
              </a:ext>
            </a:extLst>
          </p:cNvPr>
          <p:cNvCxnSpPr/>
          <p:nvPr/>
        </p:nvCxnSpPr>
        <p:spPr>
          <a:xfrm>
            <a:off x="1627187" y="10820400"/>
            <a:ext cx="1727200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Picture 16" descr="A picture containing outdoor, dog, ground, brown&#10;&#10;Description automatically generated">
            <a:extLst>
              <a:ext uri="{FF2B5EF4-FFF2-40B4-BE49-F238E27FC236}">
                <a16:creationId xmlns:a16="http://schemas.microsoft.com/office/drawing/2014/main" id="{FBD26808-89A3-D94D-8227-387E0C54E3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9587" y="4309045"/>
            <a:ext cx="6160600" cy="127089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1075988" y="10718801"/>
            <a:ext cx="11946647" cy="2129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160"/>
              </a:lnSpc>
            </a:pPr>
            <a:r>
              <a:rPr lang="en-US" sz="3467" b="1" dirty="0">
                <a:solidFill>
                  <a:srgbClr val="FFFFFF"/>
                </a:solidFill>
                <a:latin typeface="Montserrat" pitchFamily="2" charset="77"/>
              </a:rPr>
              <a:t>Using “layouts” has a few limitations such as not allowing you to add elements on top of images. </a:t>
            </a:r>
          </a:p>
          <a:p>
            <a:pPr algn="r">
              <a:lnSpc>
                <a:spcPts val="4160"/>
              </a:lnSpc>
            </a:pPr>
            <a:r>
              <a:rPr lang="en-US" sz="3467" b="1" dirty="0">
                <a:solidFill>
                  <a:srgbClr val="FFFFFF"/>
                </a:solidFill>
                <a:latin typeface="Montserrat" pitchFamily="2" charset="77"/>
              </a:rPr>
              <a:t>Adapt the following slides for a more dynamic and varied presentation.  </a:t>
            </a:r>
          </a:p>
        </p:txBody>
      </p:sp>
      <p:pic>
        <p:nvPicPr>
          <p:cNvPr id="10" name="Picture Placeholder 7" descr="A picture containing person, indoor, hand, close&#10;&#10;Description automatically generated">
            <a:extLst>
              <a:ext uri="{FF2B5EF4-FFF2-40B4-BE49-F238E27FC236}">
                <a16:creationId xmlns:a16="http://schemas.microsoft.com/office/drawing/2014/main" id="{A08C16CA-C50F-0F43-BA5A-E0CAA4506F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587" y="0"/>
            <a:ext cx="16764000" cy="100076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169998" y="6808906"/>
            <a:ext cx="11046785" cy="7477245"/>
            <a:chOff x="0" y="0"/>
            <a:chExt cx="11046785" cy="747724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1046785" cy="7477245"/>
              <a:chOff x="0" y="0"/>
              <a:chExt cx="1983336" cy="134246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83336" cy="1342462"/>
              </a:xfrm>
              <a:custGeom>
                <a:avLst/>
                <a:gdLst/>
                <a:ahLst/>
                <a:cxnLst/>
                <a:rect l="l" t="t" r="r" b="b"/>
                <a:pathLst>
                  <a:path w="1983336" h="1342462">
                    <a:moveTo>
                      <a:pt x="1858876" y="1342462"/>
                    </a:moveTo>
                    <a:lnTo>
                      <a:pt x="124460" y="1342462"/>
                    </a:lnTo>
                    <a:cubicBezTo>
                      <a:pt x="55880" y="1342462"/>
                      <a:pt x="0" y="1286582"/>
                      <a:pt x="0" y="12180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858876" y="0"/>
                    </a:lnTo>
                    <a:cubicBezTo>
                      <a:pt x="1927456" y="0"/>
                      <a:pt x="1983336" y="55880"/>
                      <a:pt x="1983336" y="124460"/>
                    </a:cubicBezTo>
                    <a:lnTo>
                      <a:pt x="1983336" y="1218002"/>
                    </a:lnTo>
                    <a:cubicBezTo>
                      <a:pt x="1983336" y="1286582"/>
                      <a:pt x="1927456" y="1342462"/>
                      <a:pt x="1858876" y="1342462"/>
                    </a:cubicBezTo>
                    <a:close/>
                  </a:path>
                </a:pathLst>
              </a:custGeom>
              <a:solidFill>
                <a:srgbClr val="F6F6F6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543185" y="1276039"/>
              <a:ext cx="7434230" cy="332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7200" b="1" dirty="0">
                  <a:solidFill>
                    <a:srgbClr val="191919"/>
                  </a:solidFill>
                  <a:latin typeface="Montserrat" pitchFamily="2" charset="77"/>
                </a:rPr>
                <a:t>Using </a:t>
              </a:r>
              <a:br>
                <a:rPr lang="en-US" sz="7200" b="1" dirty="0">
                  <a:solidFill>
                    <a:srgbClr val="191919"/>
                  </a:solidFill>
                  <a:latin typeface="Montserrat" pitchFamily="2" charset="77"/>
                </a:rPr>
              </a:br>
              <a:r>
                <a:rPr lang="en-US" sz="7200" b="1" dirty="0">
                  <a:solidFill>
                    <a:srgbClr val="191919"/>
                  </a:solidFill>
                  <a:latin typeface="Montserrat" pitchFamily="2" charset="77"/>
                </a:rPr>
                <a:t>Custom </a:t>
              </a:r>
              <a:br>
                <a:rPr lang="en-US" sz="7200" b="1" dirty="0">
                  <a:solidFill>
                    <a:srgbClr val="191919"/>
                  </a:solidFill>
                  <a:latin typeface="Montserrat" pitchFamily="2" charset="77"/>
                </a:rPr>
              </a:br>
              <a:r>
                <a:rPr lang="en-US" sz="7200" b="1" dirty="0">
                  <a:solidFill>
                    <a:srgbClr val="191919"/>
                  </a:solidFill>
                  <a:latin typeface="Montserrat" pitchFamily="2" charset="77"/>
                </a:rPr>
                <a:t>Slides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543185" y="5506920"/>
              <a:ext cx="7756989" cy="3129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  <a:spcBef>
                  <a:spcPct val="0"/>
                </a:spcBef>
              </a:pPr>
              <a:endParaRPr sz="3200" b="1" dirty="0">
                <a:latin typeface="Montserrat SemiBold" pitchFamily="2" charset="77"/>
              </a:endParaRPr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C6036B8-36D3-0660-B3FD-2CBFEEDE0D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4608" y="-921946"/>
            <a:ext cx="24796389" cy="913493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73187" y="2743043"/>
            <a:ext cx="9366739" cy="411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65"/>
              </a:lnSpc>
            </a:pPr>
            <a:r>
              <a:rPr lang="en-US" sz="10666" b="1" dirty="0">
                <a:solidFill>
                  <a:srgbClr val="191919"/>
                </a:solidFill>
                <a:latin typeface="Montserrat" pitchFamily="2" charset="77"/>
              </a:rPr>
              <a:t>Duplicate This Slide to Use it</a:t>
            </a:r>
            <a:r>
              <a:rPr lang="en-US" sz="10665" b="1" dirty="0">
                <a:solidFill>
                  <a:srgbClr val="191919"/>
                </a:solidFill>
                <a:latin typeface="Montserrat" pitchFamily="2" charset="77"/>
              </a:rPr>
              <a:t>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73188" y="7127695"/>
            <a:ext cx="6766055" cy="3856998"/>
            <a:chOff x="0" y="0"/>
            <a:chExt cx="6766055" cy="3856998"/>
          </a:xfrm>
        </p:grpSpPr>
        <p:sp>
          <p:nvSpPr>
            <p:cNvPr id="5" name="TextBox 5"/>
            <p:cNvSpPr txBox="1"/>
            <p:nvPr/>
          </p:nvSpPr>
          <p:spPr>
            <a:xfrm>
              <a:off x="398228" y="2388967"/>
              <a:ext cx="5969599" cy="1468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dirty="0">
                  <a:solidFill>
                    <a:srgbClr val="191919"/>
                  </a:solidFill>
                  <a:latin typeface="Open Sans"/>
                </a:rPr>
                <a:t>To change a photo, right click on it, go to “Change Picture” and then select an option.  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6766055" cy="2051409"/>
              <a:chOff x="0" y="0"/>
              <a:chExt cx="2993618" cy="90763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993618" cy="907639"/>
              </a:xfrm>
              <a:custGeom>
                <a:avLst/>
                <a:gdLst/>
                <a:ahLst/>
                <a:cxnLst/>
                <a:rect l="l" t="t" r="r" b="b"/>
                <a:pathLst>
                  <a:path w="2993618" h="907639">
                    <a:moveTo>
                      <a:pt x="2869158" y="907639"/>
                    </a:moveTo>
                    <a:lnTo>
                      <a:pt x="124460" y="907639"/>
                    </a:lnTo>
                    <a:cubicBezTo>
                      <a:pt x="55880" y="907639"/>
                      <a:pt x="0" y="851759"/>
                      <a:pt x="0" y="78317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69158" y="0"/>
                    </a:lnTo>
                    <a:cubicBezTo>
                      <a:pt x="2937739" y="0"/>
                      <a:pt x="2993618" y="55880"/>
                      <a:pt x="2993618" y="124460"/>
                    </a:cubicBezTo>
                    <a:lnTo>
                      <a:pt x="2993618" y="783179"/>
                    </a:lnTo>
                    <a:cubicBezTo>
                      <a:pt x="2993618" y="851759"/>
                      <a:pt x="2937739" y="907639"/>
                      <a:pt x="2869158" y="907639"/>
                    </a:cubicBezTo>
                    <a:close/>
                  </a:path>
                </a:pathLst>
              </a:custGeom>
              <a:solidFill>
                <a:srgbClr val="500000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425756" y="457380"/>
              <a:ext cx="4704391" cy="1057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 dirty="0">
                  <a:solidFill>
                    <a:srgbClr val="F6F6F6"/>
                  </a:solidFill>
                  <a:latin typeface="Open Sans Bold"/>
                </a:rPr>
                <a:t>Changing </a:t>
              </a:r>
              <a:br>
                <a:rPr lang="en-US" sz="3467" dirty="0">
                  <a:solidFill>
                    <a:srgbClr val="F6F6F6"/>
                  </a:solidFill>
                  <a:latin typeface="Open Sans Bold"/>
                </a:rPr>
              </a:br>
              <a:r>
                <a:rPr lang="en-US" sz="3467" dirty="0">
                  <a:solidFill>
                    <a:srgbClr val="F6F6F6"/>
                  </a:solidFill>
                  <a:latin typeface="Open Sans Bold"/>
                </a:rPr>
                <a:t>a Photo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810560" y="7127695"/>
            <a:ext cx="6766055" cy="3854689"/>
            <a:chOff x="0" y="0"/>
            <a:chExt cx="6766055" cy="3854689"/>
          </a:xfrm>
        </p:grpSpPr>
        <p:sp>
          <p:nvSpPr>
            <p:cNvPr id="11" name="TextBox 11"/>
            <p:cNvSpPr txBox="1"/>
            <p:nvPr/>
          </p:nvSpPr>
          <p:spPr>
            <a:xfrm>
              <a:off x="425756" y="2388967"/>
              <a:ext cx="5969599" cy="146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dirty="0">
                  <a:solidFill>
                    <a:srgbClr val="191919"/>
                  </a:solidFill>
                  <a:latin typeface="Open Sans"/>
                </a:rPr>
                <a:t>When pasting text into a presentation template, use </a:t>
              </a:r>
              <a:r>
                <a:rPr lang="en-US" sz="2800" dirty="0" err="1">
                  <a:solidFill>
                    <a:srgbClr val="191919"/>
                  </a:solidFill>
                  <a:latin typeface="Open Sans"/>
                </a:rPr>
                <a:t>Shift+Option+Command+V</a:t>
              </a:r>
              <a:endParaRPr lang="en-US" sz="1600" dirty="0">
                <a:solidFill>
                  <a:srgbClr val="191919"/>
                </a:solidFill>
                <a:latin typeface="Arimo"/>
              </a:endParaRP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0"/>
              <a:ext cx="6766055" cy="2051409"/>
              <a:chOff x="0" y="0"/>
              <a:chExt cx="2993618" cy="90763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993618" cy="907639"/>
              </a:xfrm>
              <a:custGeom>
                <a:avLst/>
                <a:gdLst/>
                <a:ahLst/>
                <a:cxnLst/>
                <a:rect l="l" t="t" r="r" b="b"/>
                <a:pathLst>
                  <a:path w="2993618" h="907639">
                    <a:moveTo>
                      <a:pt x="2869158" y="907639"/>
                    </a:moveTo>
                    <a:lnTo>
                      <a:pt x="124460" y="907639"/>
                    </a:lnTo>
                    <a:cubicBezTo>
                      <a:pt x="55880" y="907639"/>
                      <a:pt x="0" y="851759"/>
                      <a:pt x="0" y="78317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69158" y="0"/>
                    </a:lnTo>
                    <a:cubicBezTo>
                      <a:pt x="2937739" y="0"/>
                      <a:pt x="2993618" y="55880"/>
                      <a:pt x="2993618" y="124460"/>
                    </a:cubicBezTo>
                    <a:lnTo>
                      <a:pt x="2993618" y="783179"/>
                    </a:lnTo>
                    <a:cubicBezTo>
                      <a:pt x="2993618" y="851759"/>
                      <a:pt x="2937739" y="907639"/>
                      <a:pt x="2869158" y="907639"/>
                    </a:cubicBezTo>
                    <a:close/>
                  </a:path>
                </a:pathLst>
              </a:custGeom>
              <a:solidFill>
                <a:srgbClr val="500000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425756" y="457380"/>
              <a:ext cx="4704391" cy="1057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 dirty="0">
                  <a:solidFill>
                    <a:srgbClr val="F6F6F6"/>
                  </a:solidFill>
                  <a:latin typeface="Open Sans Bold"/>
                </a:rPr>
                <a:t>Pasting Text and Keeping the Format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247933" y="7127695"/>
            <a:ext cx="6766055" cy="3856998"/>
            <a:chOff x="0" y="0"/>
            <a:chExt cx="6766055" cy="3856998"/>
          </a:xfrm>
        </p:grpSpPr>
        <p:sp>
          <p:nvSpPr>
            <p:cNvPr id="17" name="TextBox 17"/>
            <p:cNvSpPr txBox="1"/>
            <p:nvPr/>
          </p:nvSpPr>
          <p:spPr>
            <a:xfrm>
              <a:off x="425756" y="2388967"/>
              <a:ext cx="5969599" cy="1468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>
                  <a:solidFill>
                    <a:srgbClr val="191919"/>
                  </a:solidFill>
                  <a:latin typeface="Open Sans"/>
                </a:rPr>
                <a:t>A tiny bit of information here. Remember these are talking POINTS, not epic stories.</a:t>
              </a:r>
              <a:r>
                <a:rPr lang="en-US" sz="1600">
                  <a:solidFill>
                    <a:srgbClr val="191919"/>
                  </a:solidFill>
                  <a:latin typeface="Arimo"/>
                </a:rPr>
                <a:t> 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0" y="0"/>
              <a:ext cx="6766055" cy="2051409"/>
              <a:chOff x="0" y="0"/>
              <a:chExt cx="2993618" cy="90763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993618" cy="907639"/>
              </a:xfrm>
              <a:custGeom>
                <a:avLst/>
                <a:gdLst/>
                <a:ahLst/>
                <a:cxnLst/>
                <a:rect l="l" t="t" r="r" b="b"/>
                <a:pathLst>
                  <a:path w="2993618" h="907639">
                    <a:moveTo>
                      <a:pt x="2869158" y="907639"/>
                    </a:moveTo>
                    <a:lnTo>
                      <a:pt x="124460" y="907639"/>
                    </a:lnTo>
                    <a:cubicBezTo>
                      <a:pt x="55880" y="907639"/>
                      <a:pt x="0" y="851759"/>
                      <a:pt x="0" y="78317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69158" y="0"/>
                    </a:lnTo>
                    <a:cubicBezTo>
                      <a:pt x="2937739" y="0"/>
                      <a:pt x="2993618" y="55880"/>
                      <a:pt x="2993618" y="124460"/>
                    </a:cubicBezTo>
                    <a:lnTo>
                      <a:pt x="2993618" y="783179"/>
                    </a:lnTo>
                    <a:cubicBezTo>
                      <a:pt x="2993618" y="851759"/>
                      <a:pt x="2937739" y="907639"/>
                      <a:pt x="2869158" y="907639"/>
                    </a:cubicBezTo>
                    <a:close/>
                  </a:path>
                </a:pathLst>
              </a:custGeom>
              <a:solidFill>
                <a:srgbClr val="500000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425756" y="457380"/>
              <a:ext cx="4704391" cy="1057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 dirty="0">
                  <a:solidFill>
                    <a:srgbClr val="F6F6F6"/>
                  </a:solidFill>
                  <a:latin typeface="Open Sans Bold"/>
                </a:rPr>
                <a:t>Keep Content Short and Sweet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8BB6C30-6896-1F45-A661-6735CE83AD81}"/>
              </a:ext>
            </a:extLst>
          </p:cNvPr>
          <p:cNvCxnSpPr>
            <a:cxnSpLocks/>
          </p:cNvCxnSpPr>
          <p:nvPr/>
        </p:nvCxnSpPr>
        <p:spPr>
          <a:xfrm>
            <a:off x="6503987" y="8176124"/>
            <a:ext cx="1219200" cy="0"/>
          </a:xfrm>
          <a:prstGeom prst="straightConnector1">
            <a:avLst/>
          </a:prstGeom>
          <a:ln w="254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1D78239-BADB-E940-8FF6-CD3AFB63FA9F}"/>
              </a:ext>
            </a:extLst>
          </p:cNvPr>
          <p:cNvCxnSpPr>
            <a:cxnSpLocks/>
          </p:cNvCxnSpPr>
          <p:nvPr/>
        </p:nvCxnSpPr>
        <p:spPr>
          <a:xfrm>
            <a:off x="13920787" y="8176124"/>
            <a:ext cx="1219200" cy="0"/>
          </a:xfrm>
          <a:prstGeom prst="straightConnector1">
            <a:avLst/>
          </a:prstGeom>
          <a:ln w="254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077050-1651-1E4E-949F-281F755A6127}"/>
              </a:ext>
            </a:extLst>
          </p:cNvPr>
          <p:cNvCxnSpPr>
            <a:cxnSpLocks/>
          </p:cNvCxnSpPr>
          <p:nvPr/>
        </p:nvCxnSpPr>
        <p:spPr>
          <a:xfrm>
            <a:off x="21439187" y="8176124"/>
            <a:ext cx="1219200" cy="0"/>
          </a:xfrm>
          <a:prstGeom prst="straightConnector1">
            <a:avLst/>
          </a:prstGeom>
          <a:ln w="254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7" y="-198666"/>
            <a:ext cx="12192000" cy="1411333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193587" y="0"/>
            <a:ext cx="12192000" cy="13716000"/>
          </a:xfrm>
          <a:prstGeom prst="rect">
            <a:avLst/>
          </a:prstGeom>
          <a:solidFill>
            <a:srgbClr val="F6F6F6"/>
          </a:solidFill>
        </p:spPr>
      </p:sp>
      <p:grpSp>
        <p:nvGrpSpPr>
          <p:cNvPr id="6" name="Group 6"/>
          <p:cNvGrpSpPr/>
          <p:nvPr/>
        </p:nvGrpSpPr>
        <p:grpSpPr>
          <a:xfrm>
            <a:off x="2641471" y="4042626"/>
            <a:ext cx="6845541" cy="3776966"/>
            <a:chOff x="0" y="0"/>
            <a:chExt cx="6845541" cy="3776965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6845541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39"/>
                </a:lnSpc>
              </a:pPr>
              <a:r>
                <a:rPr lang="en-US" sz="4533" b="1" dirty="0">
                  <a:solidFill>
                    <a:srgbClr val="FFFFFF"/>
                  </a:solidFill>
                  <a:latin typeface="Montserrat SemiBold" pitchFamily="2" charset="77"/>
                </a:rPr>
                <a:t>Contrasting Topics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206069"/>
              <a:ext cx="6845541" cy="2570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  <a:spcAft>
                  <a:spcPts val="800"/>
                </a:spcAft>
              </a:pPr>
              <a:r>
                <a:rPr lang="en-US" sz="2800" spc="56" dirty="0">
                  <a:solidFill>
                    <a:srgbClr val="FFFFFF"/>
                  </a:solidFill>
                  <a:latin typeface="Open Sans"/>
                </a:rPr>
                <a:t>Duplicate this slide if you wish to use it. Delete the original when you are done. </a:t>
              </a:r>
            </a:p>
            <a:p>
              <a:pPr>
                <a:lnSpc>
                  <a:spcPts val="3920"/>
                </a:lnSpc>
                <a:spcAft>
                  <a:spcPts val="800"/>
                </a:spcAft>
              </a:pPr>
              <a:r>
                <a:rPr lang="en-US" sz="2800" spc="56" dirty="0">
                  <a:solidFill>
                    <a:srgbClr val="FFFFFF"/>
                  </a:solidFill>
                  <a:latin typeface="Open Sans"/>
                </a:rPr>
                <a:t>This is a great format if you want to demonstrate contrasting ideas/thoughts/opinions.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22388" y="4042626"/>
            <a:ext cx="8113825" cy="5982698"/>
            <a:chOff x="0" y="0"/>
            <a:chExt cx="8113825" cy="5982697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8113825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39"/>
                </a:lnSpc>
              </a:pPr>
              <a:r>
                <a:rPr lang="en-US" sz="4533" b="1" dirty="0">
                  <a:solidFill>
                    <a:srgbClr val="191919"/>
                  </a:solidFill>
                  <a:latin typeface="Montserrat SemiBold" pitchFamily="2" charset="77"/>
                </a:rPr>
                <a:t>Other Contrasting Topic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06069"/>
              <a:ext cx="8113825" cy="4776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  <a:spcAft>
                  <a:spcPts val="800"/>
                </a:spcAft>
              </a:pPr>
              <a:r>
                <a:rPr lang="en-US" sz="2800" spc="56" dirty="0">
                  <a:solidFill>
                    <a:srgbClr val="191919"/>
                  </a:solidFill>
                  <a:latin typeface="Open Sans"/>
                </a:rPr>
                <a:t>Duplicate this slide if you wish to use it. Delete the original when you are done. </a:t>
              </a:r>
            </a:p>
            <a:p>
              <a:pPr>
                <a:lnSpc>
                  <a:spcPts val="3920"/>
                </a:lnSpc>
                <a:spcAft>
                  <a:spcPts val="800"/>
                </a:spcAft>
              </a:pPr>
              <a:r>
                <a:rPr lang="en-US" sz="2800" spc="56" dirty="0">
                  <a:solidFill>
                    <a:srgbClr val="191919"/>
                  </a:solidFill>
                  <a:latin typeface="Open Sans"/>
                </a:rPr>
                <a:t>This is a great format if you want to demonstrate contrasting ideas/thoughts/opinions.</a:t>
              </a:r>
            </a:p>
            <a:p>
              <a:pPr>
                <a:lnSpc>
                  <a:spcPts val="3920"/>
                </a:lnSpc>
                <a:spcAft>
                  <a:spcPts val="800"/>
                </a:spcAft>
              </a:pPr>
              <a:r>
                <a:rPr lang="en-US" sz="2800" spc="56" dirty="0">
                  <a:solidFill>
                    <a:srgbClr val="191919"/>
                  </a:solidFill>
                  <a:latin typeface="Open Sans"/>
                </a:rPr>
                <a:t>Remember, to paste content and keep the formatting used here, use </a:t>
              </a:r>
              <a:r>
                <a:rPr lang="en-US" sz="2800" spc="56" dirty="0" err="1">
                  <a:solidFill>
                    <a:srgbClr val="191919"/>
                  </a:solidFill>
                  <a:latin typeface="Open Sans"/>
                </a:rPr>
                <a:t>Shift+Option+Command+V</a:t>
              </a:r>
              <a:r>
                <a:rPr lang="en-US" sz="2800" spc="56" dirty="0">
                  <a:solidFill>
                    <a:srgbClr val="191919"/>
                  </a:solidFill>
                  <a:latin typeface="Open Sans"/>
                </a:rPr>
                <a:t>. </a:t>
              </a:r>
            </a:p>
            <a:p>
              <a:pPr>
                <a:lnSpc>
                  <a:spcPts val="3920"/>
                </a:lnSpc>
              </a:pPr>
              <a:endParaRPr lang="en-US" sz="2800" spc="56" dirty="0">
                <a:solidFill>
                  <a:srgbClr val="191919"/>
                </a:solidFill>
                <a:latin typeface="Open Sans"/>
              </a:endParaRP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5D91E0-8103-5C4D-B7EF-D76564C68CB5}"/>
              </a:ext>
            </a:extLst>
          </p:cNvPr>
          <p:cNvCxnSpPr/>
          <p:nvPr/>
        </p:nvCxnSpPr>
        <p:spPr>
          <a:xfrm>
            <a:off x="21337587" y="1380813"/>
            <a:ext cx="1727200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F0CAEC3-958B-D4DF-9B86-3B6BCCFD6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3" y="11815724"/>
            <a:ext cx="3108252" cy="158584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1587" y="1"/>
            <a:ext cx="16754405" cy="1105384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235680" y="11912600"/>
            <a:ext cx="10778307" cy="51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60"/>
              </a:lnSpc>
            </a:pPr>
            <a:r>
              <a:rPr lang="en-US" sz="3467" b="1" dirty="0">
                <a:solidFill>
                  <a:srgbClr val="FFFFFF"/>
                </a:solidFill>
                <a:latin typeface="Montserrat" pitchFamily="2" charset="77"/>
              </a:rPr>
              <a:t>Add additional details here if necessary.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1169998" y="6808906"/>
            <a:ext cx="11046785" cy="7477245"/>
            <a:chOff x="0" y="0"/>
            <a:chExt cx="11046785" cy="747724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1046785" cy="7477245"/>
              <a:chOff x="0" y="0"/>
              <a:chExt cx="1983336" cy="134246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83336" cy="1342462"/>
              </a:xfrm>
              <a:custGeom>
                <a:avLst/>
                <a:gdLst/>
                <a:ahLst/>
                <a:cxnLst/>
                <a:rect l="l" t="t" r="r" b="b"/>
                <a:pathLst>
                  <a:path w="1983336" h="1342462">
                    <a:moveTo>
                      <a:pt x="1858876" y="1342462"/>
                    </a:moveTo>
                    <a:lnTo>
                      <a:pt x="124460" y="1342462"/>
                    </a:lnTo>
                    <a:cubicBezTo>
                      <a:pt x="55880" y="1342462"/>
                      <a:pt x="0" y="1286582"/>
                      <a:pt x="0" y="12180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858876" y="0"/>
                    </a:lnTo>
                    <a:cubicBezTo>
                      <a:pt x="1927456" y="0"/>
                      <a:pt x="1983336" y="55880"/>
                      <a:pt x="1983336" y="124460"/>
                    </a:cubicBezTo>
                    <a:lnTo>
                      <a:pt x="1983336" y="1218002"/>
                    </a:lnTo>
                    <a:cubicBezTo>
                      <a:pt x="1983336" y="1286582"/>
                      <a:pt x="1927456" y="1342462"/>
                      <a:pt x="1858876" y="1342462"/>
                    </a:cubicBezTo>
                    <a:close/>
                  </a:path>
                </a:pathLst>
              </a:custGeom>
              <a:solidFill>
                <a:srgbClr val="F6F6F6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543185" y="1276039"/>
              <a:ext cx="7434230" cy="4431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7200" b="1" dirty="0">
                  <a:solidFill>
                    <a:srgbClr val="191919"/>
                  </a:solidFill>
                  <a:latin typeface="Montserrat" pitchFamily="2" charset="77"/>
                </a:rPr>
                <a:t>Use This Slide to Transition to Your Next Big Idea/Topic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543185" y="5506920"/>
              <a:ext cx="7756989" cy="3129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  <a:spcBef>
                  <a:spcPct val="0"/>
                </a:spcBef>
              </a:pPr>
              <a:endParaRPr sz="3200" b="1" dirty="0">
                <a:latin typeface="Montserrat SemiBold" pitchFamily="2" charset="77"/>
              </a:endParaRPr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924FBEB-2219-DD66-34A3-8869E9C36C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425986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87" y="11050438"/>
            <a:ext cx="24384001" cy="2836389"/>
          </a:xfrm>
          <a:prstGeom prst="rect">
            <a:avLst/>
          </a:prstGeom>
          <a:solidFill>
            <a:srgbClr val="50000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8" y="1627599"/>
            <a:ext cx="11437684" cy="1049940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2318670" y="2624676"/>
            <a:ext cx="11180944" cy="3559616"/>
            <a:chOff x="0" y="-9525"/>
            <a:chExt cx="11180944" cy="3559616"/>
          </a:xfrm>
        </p:grpSpPr>
        <p:sp>
          <p:nvSpPr>
            <p:cNvPr id="6" name="TextBox 6"/>
            <p:cNvSpPr txBox="1"/>
            <p:nvPr/>
          </p:nvSpPr>
          <p:spPr>
            <a:xfrm>
              <a:off x="0" y="1051978"/>
              <a:ext cx="11180944" cy="1782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866"/>
                </a:lnSpc>
                <a:spcBef>
                  <a:spcPct val="0"/>
                </a:spcBef>
              </a:pPr>
              <a:r>
                <a:rPr lang="en-US" sz="13866" b="1" dirty="0">
                  <a:solidFill>
                    <a:srgbClr val="500000"/>
                  </a:solidFill>
                  <a:latin typeface="Montserrat" pitchFamily="2" charset="77"/>
                </a:rPr>
                <a:t>$95million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1180944" cy="518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  <a:spcBef>
                  <a:spcPct val="0"/>
                </a:spcBef>
              </a:pPr>
              <a:r>
                <a:rPr lang="en-US" sz="3467" dirty="0">
                  <a:solidFill>
                    <a:srgbClr val="191919"/>
                  </a:solidFill>
                  <a:latin typeface="Open Sans Bold"/>
                </a:rPr>
                <a:t>Big Impressive Number Slide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031359"/>
              <a:ext cx="11180944" cy="518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  <a:spcBef>
                  <a:spcPct val="0"/>
                </a:spcBef>
              </a:pPr>
              <a:r>
                <a:rPr lang="en-US" sz="3467" dirty="0">
                  <a:solidFill>
                    <a:srgbClr val="191919"/>
                  </a:solidFill>
                  <a:latin typeface="Open Sans Bold"/>
                </a:rPr>
                <a:t>in research spending FY2021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318670" y="8868664"/>
            <a:ext cx="8904461" cy="1468031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marL="0" lvl="1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191919"/>
                </a:solidFill>
                <a:latin typeface="Open Sans"/>
              </a:rPr>
              <a:t>Duplicate this slide and then change out the number you wish to highlight. This will allow you Delete this template slide when you are done.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3EA365-130E-9C4F-990E-9EABFACB975A}"/>
              </a:ext>
            </a:extLst>
          </p:cNvPr>
          <p:cNvCxnSpPr/>
          <p:nvPr/>
        </p:nvCxnSpPr>
        <p:spPr>
          <a:xfrm>
            <a:off x="21337587" y="1380813"/>
            <a:ext cx="1727200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ABD44E3-10E8-FE73-7203-2A8DA9FEC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6587" y="11963400"/>
            <a:ext cx="3108252" cy="158584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8" y="0"/>
            <a:ext cx="18882796" cy="13716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445224" y="3861486"/>
            <a:ext cx="8568763" cy="5993028"/>
            <a:chOff x="0" y="0"/>
            <a:chExt cx="8568763" cy="599302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8568763" cy="5993029"/>
              <a:chOff x="0" y="0"/>
              <a:chExt cx="1538433" cy="107598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38433" cy="1075986"/>
              </a:xfrm>
              <a:custGeom>
                <a:avLst/>
                <a:gdLst/>
                <a:ahLst/>
                <a:cxnLst/>
                <a:rect l="l" t="t" r="r" b="b"/>
                <a:pathLst>
                  <a:path w="1538433" h="1075986">
                    <a:moveTo>
                      <a:pt x="1413973" y="1075986"/>
                    </a:moveTo>
                    <a:lnTo>
                      <a:pt x="124460" y="1075986"/>
                    </a:lnTo>
                    <a:cubicBezTo>
                      <a:pt x="55880" y="1075986"/>
                      <a:pt x="0" y="1020106"/>
                      <a:pt x="0" y="95152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13973" y="0"/>
                    </a:lnTo>
                    <a:cubicBezTo>
                      <a:pt x="1482553" y="0"/>
                      <a:pt x="1538433" y="55880"/>
                      <a:pt x="1538433" y="124460"/>
                    </a:cubicBezTo>
                    <a:lnTo>
                      <a:pt x="1538433" y="951526"/>
                    </a:lnTo>
                    <a:cubicBezTo>
                      <a:pt x="1538433" y="1020106"/>
                      <a:pt x="1482553" y="1075986"/>
                      <a:pt x="1413973" y="1075986"/>
                    </a:cubicBezTo>
                    <a:close/>
                  </a:path>
                </a:pathLst>
              </a:custGeom>
              <a:solidFill>
                <a:srgbClr val="500000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975392" y="1861523"/>
              <a:ext cx="6617980" cy="2269980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200" spc="64" dirty="0">
                  <a:solidFill>
                    <a:srgbClr val="F6F6F6"/>
                  </a:solidFill>
                  <a:latin typeface="Open Sans"/>
                </a:rPr>
                <a:t>Use this slide when you have an image to show off. </a:t>
              </a:r>
            </a:p>
            <a:p>
              <a:pPr>
                <a:lnSpc>
                  <a:spcPts val="4479"/>
                </a:lnSpc>
              </a:pPr>
              <a:r>
                <a:rPr lang="en-US" sz="3200" spc="64" dirty="0">
                  <a:solidFill>
                    <a:srgbClr val="F6F6F6"/>
                  </a:solidFill>
                  <a:latin typeface="Open Sans"/>
                </a:rPr>
                <a:t>Add a quote here. Or a single profound statement. 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7D0352-3944-9A40-A2D8-2F1577C6193A}"/>
              </a:ext>
            </a:extLst>
          </p:cNvPr>
          <p:cNvCxnSpPr/>
          <p:nvPr/>
        </p:nvCxnSpPr>
        <p:spPr>
          <a:xfrm>
            <a:off x="21337587" y="1380813"/>
            <a:ext cx="1727200" cy="0"/>
          </a:xfrm>
          <a:prstGeom prst="straightConnector1">
            <a:avLst/>
          </a:prstGeom>
          <a:ln w="254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EEADA18-16D5-0612-FE22-449661C01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6587" y="11963400"/>
            <a:ext cx="3108252" cy="158584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28582" y="4964755"/>
            <a:ext cx="6302224" cy="9453335"/>
            <a:chOff x="0" y="0"/>
            <a:chExt cx="6350000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351520" y="10427840"/>
            <a:ext cx="5061548" cy="7592321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871621" y="-625461"/>
            <a:ext cx="5724097" cy="8586145"/>
            <a:chOff x="0" y="0"/>
            <a:chExt cx="6350000" cy="952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9047296" y="5675956"/>
            <a:ext cx="5724097" cy="8586145"/>
            <a:chOff x="0" y="0"/>
            <a:chExt cx="6350000" cy="952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871621" y="8461804"/>
            <a:ext cx="5724097" cy="572409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7351520" y="4964755"/>
            <a:ext cx="5061548" cy="5061548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9047296" y="-389010"/>
            <a:ext cx="5683719" cy="568371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628582" y="650969"/>
            <a:ext cx="11784484" cy="3806236"/>
            <a:chOff x="0" y="0"/>
            <a:chExt cx="3331360" cy="10759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31361" cy="1075986"/>
            </a:xfrm>
            <a:custGeom>
              <a:avLst/>
              <a:gdLst/>
              <a:ahLst/>
              <a:cxnLst/>
              <a:rect l="l" t="t" r="r" b="b"/>
              <a:pathLst>
                <a:path w="3331361" h="1075986">
                  <a:moveTo>
                    <a:pt x="3206900" y="1075986"/>
                  </a:moveTo>
                  <a:lnTo>
                    <a:pt x="124460" y="1075986"/>
                  </a:lnTo>
                  <a:cubicBezTo>
                    <a:pt x="55880" y="1075986"/>
                    <a:pt x="0" y="1020106"/>
                    <a:pt x="0" y="95152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6901" y="0"/>
                  </a:lnTo>
                  <a:cubicBezTo>
                    <a:pt x="3275481" y="0"/>
                    <a:pt x="3331361" y="55880"/>
                    <a:pt x="3331361" y="124460"/>
                  </a:cubicBezTo>
                  <a:lnTo>
                    <a:pt x="3331361" y="951526"/>
                  </a:lnTo>
                  <a:cubicBezTo>
                    <a:pt x="3331361" y="1020106"/>
                    <a:pt x="3275481" y="1075986"/>
                    <a:pt x="3206901" y="1075986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263165" y="1224611"/>
            <a:ext cx="10515319" cy="2674100"/>
            <a:chOff x="0" y="0"/>
            <a:chExt cx="10515319" cy="2674102"/>
          </a:xfrm>
        </p:grpSpPr>
        <p:sp>
          <p:nvSpPr>
            <p:cNvPr id="19" name="TextBox 19"/>
            <p:cNvSpPr txBox="1"/>
            <p:nvPr/>
          </p:nvSpPr>
          <p:spPr>
            <a:xfrm>
              <a:off x="0" y="0"/>
              <a:ext cx="10515319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39"/>
                </a:lnSpc>
              </a:pPr>
              <a:r>
                <a:rPr lang="en-US" sz="4533" b="1" dirty="0">
                  <a:solidFill>
                    <a:srgbClr val="191919"/>
                  </a:solidFill>
                  <a:latin typeface="Montserrat SemiBold" pitchFamily="2" charset="77"/>
                </a:rPr>
                <a:t>Examples of eye-catching content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206070"/>
              <a:ext cx="10515319" cy="1468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spc="56" dirty="0">
                  <a:solidFill>
                    <a:srgbClr val="191919"/>
                  </a:solidFill>
                  <a:latin typeface="Open Sans"/>
                </a:rPr>
                <a:t>Use this slide when you have multiple concepts to show off and discuss and when you have great photography to back it up. </a:t>
              </a:r>
            </a:p>
          </p:txBody>
        </p:sp>
      </p:grp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F99F0FFE-D80B-D61A-D63B-66E01253E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6587" y="11963400"/>
            <a:ext cx="3108252" cy="158584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490053B3-63ED-724C-AAC9-C83EBBDE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-25226"/>
            <a:ext cx="12370323" cy="1376645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911361" y="1511300"/>
            <a:ext cx="7834361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6"/>
              </a:lnSpc>
              <a:spcBef>
                <a:spcPct val="0"/>
              </a:spcBef>
            </a:pPr>
            <a:r>
              <a:rPr lang="en-US" sz="7466" b="1" dirty="0">
                <a:solidFill>
                  <a:srgbClr val="191919"/>
                </a:solidFill>
                <a:latin typeface="Montserrat" pitchFamily="2" charset="77"/>
              </a:rPr>
              <a:t>Check List Slide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621931" y="5647500"/>
            <a:ext cx="1499960" cy="1473131"/>
            <a:chOff x="0" y="0"/>
            <a:chExt cx="672428" cy="66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2428" cy="660400"/>
            </a:xfrm>
            <a:custGeom>
              <a:avLst/>
              <a:gdLst/>
              <a:ahLst/>
              <a:cxnLst/>
              <a:rect l="l" t="t" r="r" b="b"/>
              <a:pathLst>
                <a:path w="672428" h="660400">
                  <a:moveTo>
                    <a:pt x="54796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7968" y="0"/>
                  </a:lnTo>
                  <a:cubicBezTo>
                    <a:pt x="616548" y="0"/>
                    <a:pt x="672428" y="55880"/>
                    <a:pt x="672428" y="124460"/>
                  </a:cubicBezTo>
                  <a:lnTo>
                    <a:pt x="672428" y="535940"/>
                  </a:lnTo>
                  <a:cubicBezTo>
                    <a:pt x="672428" y="604520"/>
                    <a:pt x="616548" y="660400"/>
                    <a:pt x="547968" y="660400"/>
                  </a:cubicBezTo>
                  <a:close/>
                </a:path>
              </a:pathLst>
            </a:custGeom>
            <a:solidFill>
              <a:srgbClr val="5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621931" y="8207516"/>
            <a:ext cx="1499960" cy="1473131"/>
            <a:chOff x="0" y="0"/>
            <a:chExt cx="672428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2428" cy="660400"/>
            </a:xfrm>
            <a:custGeom>
              <a:avLst/>
              <a:gdLst/>
              <a:ahLst/>
              <a:cxnLst/>
              <a:rect l="l" t="t" r="r" b="b"/>
              <a:pathLst>
                <a:path w="672428" h="660400">
                  <a:moveTo>
                    <a:pt x="54796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7968" y="0"/>
                  </a:lnTo>
                  <a:cubicBezTo>
                    <a:pt x="616548" y="0"/>
                    <a:pt x="672428" y="55880"/>
                    <a:pt x="672428" y="124460"/>
                  </a:cubicBezTo>
                  <a:lnTo>
                    <a:pt x="672428" y="535940"/>
                  </a:lnTo>
                  <a:cubicBezTo>
                    <a:pt x="672428" y="604520"/>
                    <a:pt x="616548" y="660400"/>
                    <a:pt x="547968" y="660400"/>
                  </a:cubicBezTo>
                  <a:close/>
                </a:path>
              </a:pathLst>
            </a:custGeom>
            <a:solidFill>
              <a:srgbClr val="500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621931" y="10767531"/>
            <a:ext cx="1499960" cy="1473131"/>
            <a:chOff x="0" y="0"/>
            <a:chExt cx="672428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2428" cy="660400"/>
            </a:xfrm>
            <a:custGeom>
              <a:avLst/>
              <a:gdLst/>
              <a:ahLst/>
              <a:cxnLst/>
              <a:rect l="l" t="t" r="r" b="b"/>
              <a:pathLst>
                <a:path w="672428" h="660400">
                  <a:moveTo>
                    <a:pt x="54796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7968" y="0"/>
                  </a:lnTo>
                  <a:cubicBezTo>
                    <a:pt x="616548" y="0"/>
                    <a:pt x="672428" y="55880"/>
                    <a:pt x="672428" y="124460"/>
                  </a:cubicBezTo>
                  <a:lnTo>
                    <a:pt x="672428" y="535940"/>
                  </a:lnTo>
                  <a:cubicBezTo>
                    <a:pt x="672428" y="604520"/>
                    <a:pt x="616548" y="660400"/>
                    <a:pt x="547968" y="660400"/>
                  </a:cubicBezTo>
                  <a:close/>
                </a:path>
              </a:pathLst>
            </a:custGeom>
            <a:solidFill>
              <a:srgbClr val="50000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911360" y="5598633"/>
            <a:ext cx="9102627" cy="1636051"/>
            <a:chOff x="0" y="-9525"/>
            <a:chExt cx="9102626" cy="1636051"/>
          </a:xfrm>
        </p:grpSpPr>
        <p:sp>
          <p:nvSpPr>
            <p:cNvPr id="14" name="TextBox 14"/>
            <p:cNvSpPr txBox="1"/>
            <p:nvPr/>
          </p:nvSpPr>
          <p:spPr>
            <a:xfrm>
              <a:off x="0" y="658632"/>
              <a:ext cx="9102626" cy="967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>
                  <a:solidFill>
                    <a:srgbClr val="191919"/>
                  </a:solidFill>
                  <a:latin typeface="Open Sans"/>
                </a:rPr>
                <a:t>It serves a variety of purposes, making presentations powerful tools for convincing and teaching.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9102626" cy="518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>
                  <a:solidFill>
                    <a:srgbClr val="191919"/>
                  </a:solidFill>
                  <a:latin typeface="Open Sans Bold"/>
                </a:rPr>
                <a:t>Nailing down a schedule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911360" y="8158647"/>
            <a:ext cx="9102627" cy="1636051"/>
            <a:chOff x="0" y="-9525"/>
            <a:chExt cx="9102626" cy="163605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658632"/>
              <a:ext cx="9102626" cy="967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>
                  <a:solidFill>
                    <a:srgbClr val="191919"/>
                  </a:solidFill>
                  <a:latin typeface="Open Sans"/>
                </a:rPr>
                <a:t>It serves a variety of purposes, making presentations powerful tools for convincing and teaching.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9102626" cy="518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>
                  <a:solidFill>
                    <a:srgbClr val="191919"/>
                  </a:solidFill>
                  <a:latin typeface="Open Sans Bold"/>
                </a:rPr>
                <a:t>Answering questions immediately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911360" y="10718663"/>
            <a:ext cx="9102627" cy="1636051"/>
            <a:chOff x="0" y="-9525"/>
            <a:chExt cx="9102626" cy="163605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658632"/>
              <a:ext cx="9102626" cy="967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>
                  <a:solidFill>
                    <a:srgbClr val="191919"/>
                  </a:solidFill>
                  <a:latin typeface="Open Sans"/>
                </a:rPr>
                <a:t>It serves a variety of purposes, making presentations powerful tools for convincing and teaching.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9102626" cy="518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>
                  <a:solidFill>
                    <a:srgbClr val="191919"/>
                  </a:solidFill>
                  <a:latin typeface="Open Sans Bold"/>
                </a:rPr>
                <a:t>Interacting with followers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45B6D15-9775-EC41-B2A0-128DF0A21D49}"/>
              </a:ext>
            </a:extLst>
          </p:cNvPr>
          <p:cNvCxnSpPr>
            <a:cxnSpLocks/>
          </p:cNvCxnSpPr>
          <p:nvPr/>
        </p:nvCxnSpPr>
        <p:spPr>
          <a:xfrm>
            <a:off x="11990387" y="6350000"/>
            <a:ext cx="698344" cy="0"/>
          </a:xfrm>
          <a:prstGeom prst="straightConnector1">
            <a:avLst/>
          </a:prstGeom>
          <a:ln w="381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2162934-5B3B-B54E-944F-F15483D98BC2}"/>
              </a:ext>
            </a:extLst>
          </p:cNvPr>
          <p:cNvCxnSpPr>
            <a:cxnSpLocks/>
          </p:cNvCxnSpPr>
          <p:nvPr/>
        </p:nvCxnSpPr>
        <p:spPr>
          <a:xfrm>
            <a:off x="11990387" y="8890000"/>
            <a:ext cx="698344" cy="0"/>
          </a:xfrm>
          <a:prstGeom prst="straightConnector1">
            <a:avLst/>
          </a:prstGeom>
          <a:ln w="381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0A93D10-B790-3146-8E34-17E29CF292C5}"/>
              </a:ext>
            </a:extLst>
          </p:cNvPr>
          <p:cNvCxnSpPr>
            <a:cxnSpLocks/>
          </p:cNvCxnSpPr>
          <p:nvPr/>
        </p:nvCxnSpPr>
        <p:spPr>
          <a:xfrm>
            <a:off x="11990387" y="11504096"/>
            <a:ext cx="698344" cy="0"/>
          </a:xfrm>
          <a:prstGeom prst="straightConnector1">
            <a:avLst/>
          </a:prstGeom>
          <a:ln w="381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B7C875ED-033C-80B6-B33B-FE52A0FB2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7" y="11870767"/>
            <a:ext cx="3108252" cy="158584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4608" y="-387089"/>
            <a:ext cx="24796389" cy="578058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98944" y="1767299"/>
            <a:ext cx="8937332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6"/>
              </a:lnSpc>
              <a:spcBef>
                <a:spcPct val="0"/>
              </a:spcBef>
            </a:pPr>
            <a:r>
              <a:rPr lang="en-US" sz="7466" b="1" dirty="0">
                <a:solidFill>
                  <a:srgbClr val="191919"/>
                </a:solidFill>
                <a:latin typeface="Montserrat" pitchFamily="2" charset="77"/>
              </a:rPr>
              <a:t>Numbered Bullets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98943" y="6769683"/>
            <a:ext cx="5523357" cy="4392029"/>
            <a:chOff x="0" y="-9525"/>
            <a:chExt cx="5523358" cy="4392028"/>
          </a:xfrm>
        </p:grpSpPr>
        <p:sp>
          <p:nvSpPr>
            <p:cNvPr id="5" name="TextBox 5"/>
            <p:cNvSpPr txBox="1"/>
            <p:nvPr/>
          </p:nvSpPr>
          <p:spPr>
            <a:xfrm>
              <a:off x="0" y="1414062"/>
              <a:ext cx="5523358" cy="2968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>
                  <a:solidFill>
                    <a:srgbClr val="191919"/>
                  </a:solidFill>
                  <a:latin typeface="Open Sans"/>
                </a:rPr>
                <a:t>If you’d like to add more content to your presentation, there are plenty of options. You can include photos of your team, descriptions of products, or your goals as a company.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5523358" cy="1057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>
                  <a:solidFill>
                    <a:srgbClr val="191919"/>
                  </a:solidFill>
                  <a:latin typeface="Open Sans Bold"/>
                </a:rPr>
                <a:t>See how other</a:t>
              </a:r>
            </a:p>
            <a:p>
              <a:pPr>
                <a:lnSpc>
                  <a:spcPts val="4160"/>
                </a:lnSpc>
              </a:pPr>
              <a:r>
                <a:rPr lang="en-US" sz="3467">
                  <a:solidFill>
                    <a:srgbClr val="191919"/>
                  </a:solidFill>
                  <a:latin typeface="Open Sans Bold"/>
                </a:rPr>
                <a:t>profiles are created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236317" y="6769683"/>
            <a:ext cx="5523357" cy="4392027"/>
            <a:chOff x="0" y="-9525"/>
            <a:chExt cx="5523358" cy="4392026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5523358" cy="1057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>
                  <a:solidFill>
                    <a:srgbClr val="191919"/>
                  </a:solidFill>
                  <a:latin typeface="Open Sans Bold"/>
                </a:rPr>
                <a:t>Gauge the audience's tastes and preferences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14061"/>
              <a:ext cx="5523358" cy="2968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>
                  <a:solidFill>
                    <a:srgbClr val="191919"/>
                  </a:solidFill>
                  <a:latin typeface="Open Sans"/>
                </a:rPr>
                <a:t>If you’d like to add more content to your presentation, there are plenty of options. You can include photos of your team, descriptions of products, or your goals as a company.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673689" y="6769683"/>
            <a:ext cx="5523357" cy="4392027"/>
            <a:chOff x="0" y="-9525"/>
            <a:chExt cx="5523358" cy="439202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25"/>
              <a:ext cx="5523358" cy="1057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>
                  <a:solidFill>
                    <a:srgbClr val="191919"/>
                  </a:solidFill>
                  <a:latin typeface="Open Sans Bold"/>
                </a:rPr>
                <a:t>Build a profile apt for</a:t>
              </a:r>
            </a:p>
            <a:p>
              <a:pPr>
                <a:lnSpc>
                  <a:spcPts val="4160"/>
                </a:lnSpc>
              </a:pPr>
              <a:r>
                <a:rPr lang="en-US" sz="3467">
                  <a:solidFill>
                    <a:srgbClr val="191919"/>
                  </a:solidFill>
                  <a:latin typeface="Open Sans Bold"/>
                </a:rPr>
                <a:t>that specific platform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414061"/>
              <a:ext cx="5523358" cy="2968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>
                  <a:solidFill>
                    <a:srgbClr val="191919"/>
                  </a:solidFill>
                  <a:latin typeface="Open Sans"/>
                </a:rPr>
                <a:t>If you’d like to add more content to your presentation, there are plenty of options. You can include photos of your team, descriptions of products, or your goals as a company.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98943" y="4656935"/>
            <a:ext cx="1499960" cy="1473131"/>
            <a:chOff x="0" y="0"/>
            <a:chExt cx="1499960" cy="147313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499960" cy="1473130"/>
              <a:chOff x="0" y="0"/>
              <a:chExt cx="672428" cy="660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72428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672428" h="660400">
                    <a:moveTo>
                      <a:pt x="547967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47968" y="0"/>
                    </a:lnTo>
                    <a:cubicBezTo>
                      <a:pt x="616548" y="0"/>
                      <a:pt x="672428" y="55880"/>
                      <a:pt x="672428" y="124460"/>
                    </a:cubicBezTo>
                    <a:lnTo>
                      <a:pt x="672428" y="535940"/>
                    </a:lnTo>
                    <a:cubicBezTo>
                      <a:pt x="672428" y="604520"/>
                      <a:pt x="616548" y="660400"/>
                      <a:pt x="547968" y="660400"/>
                    </a:cubicBezTo>
                    <a:close/>
                  </a:path>
                </a:pathLst>
              </a:custGeom>
              <a:solidFill>
                <a:srgbClr val="500000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209571" y="393665"/>
              <a:ext cx="1080819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39"/>
                </a:lnSpc>
                <a:spcBef>
                  <a:spcPct val="0"/>
                </a:spcBef>
              </a:pPr>
              <a:r>
                <a:rPr lang="en-US" sz="4533" b="1" dirty="0">
                  <a:solidFill>
                    <a:srgbClr val="F6F6F6"/>
                  </a:solidFill>
                  <a:latin typeface="Montserrat SemiBold" pitchFamily="2" charset="77"/>
                </a:rPr>
                <a:t>01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236316" y="4656935"/>
            <a:ext cx="1499960" cy="1473131"/>
            <a:chOff x="0" y="0"/>
            <a:chExt cx="1499960" cy="147313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499960" cy="1473130"/>
              <a:chOff x="0" y="0"/>
              <a:chExt cx="672428" cy="6604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72428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672428" h="660400">
                    <a:moveTo>
                      <a:pt x="547967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47968" y="0"/>
                    </a:lnTo>
                    <a:cubicBezTo>
                      <a:pt x="616548" y="0"/>
                      <a:pt x="672428" y="55880"/>
                      <a:pt x="672428" y="124460"/>
                    </a:cubicBezTo>
                    <a:lnTo>
                      <a:pt x="672428" y="535940"/>
                    </a:lnTo>
                    <a:cubicBezTo>
                      <a:pt x="672428" y="604520"/>
                      <a:pt x="616548" y="660400"/>
                      <a:pt x="547968" y="660400"/>
                    </a:cubicBezTo>
                    <a:close/>
                  </a:path>
                </a:pathLst>
              </a:custGeom>
              <a:solidFill>
                <a:srgbClr val="500000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209571" y="393665"/>
              <a:ext cx="1080819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39"/>
                </a:lnSpc>
                <a:spcBef>
                  <a:spcPct val="0"/>
                </a:spcBef>
              </a:pPr>
              <a:r>
                <a:rPr lang="en-US" sz="4533" b="1" dirty="0">
                  <a:solidFill>
                    <a:srgbClr val="F6F6F6"/>
                  </a:solidFill>
                  <a:latin typeface="Montserrat SemiBold" pitchFamily="2" charset="77"/>
                </a:rPr>
                <a:t>02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673688" y="4656935"/>
            <a:ext cx="1499960" cy="1473131"/>
            <a:chOff x="0" y="0"/>
            <a:chExt cx="1499960" cy="147313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499960" cy="1473130"/>
              <a:chOff x="0" y="0"/>
              <a:chExt cx="672428" cy="6604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72428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672428" h="660400">
                    <a:moveTo>
                      <a:pt x="547967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47968" y="0"/>
                    </a:lnTo>
                    <a:cubicBezTo>
                      <a:pt x="616548" y="0"/>
                      <a:pt x="672428" y="55880"/>
                      <a:pt x="672428" y="124460"/>
                    </a:cubicBezTo>
                    <a:lnTo>
                      <a:pt x="672428" y="535940"/>
                    </a:lnTo>
                    <a:cubicBezTo>
                      <a:pt x="672428" y="604520"/>
                      <a:pt x="616548" y="660400"/>
                      <a:pt x="547968" y="660400"/>
                    </a:cubicBezTo>
                    <a:close/>
                  </a:path>
                </a:pathLst>
              </a:custGeom>
              <a:solidFill>
                <a:srgbClr val="500000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209571" y="393665"/>
              <a:ext cx="1080819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39"/>
                </a:lnSpc>
                <a:spcBef>
                  <a:spcPct val="0"/>
                </a:spcBef>
              </a:pPr>
              <a:r>
                <a:rPr lang="en-US" sz="4533" b="1" dirty="0">
                  <a:solidFill>
                    <a:srgbClr val="F6F6F6"/>
                  </a:solidFill>
                  <a:latin typeface="Montserrat SemiBold" pitchFamily="2" charset="77"/>
                </a:rPr>
                <a:t>03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74A73A7-FFC3-F042-8A99-721DFA57507A}"/>
              </a:ext>
            </a:extLst>
          </p:cNvPr>
          <p:cNvCxnSpPr/>
          <p:nvPr/>
        </p:nvCxnSpPr>
        <p:spPr>
          <a:xfrm>
            <a:off x="21337587" y="1380813"/>
            <a:ext cx="1727200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3187" y="3715709"/>
            <a:ext cx="21640800" cy="8755691"/>
            <a:chOff x="0" y="0"/>
            <a:chExt cx="21640800" cy="8755690"/>
          </a:xfrm>
        </p:grpSpPr>
        <p:sp>
          <p:nvSpPr>
            <p:cNvPr id="3" name="AutoShape 3"/>
            <p:cNvSpPr/>
            <p:nvPr/>
          </p:nvSpPr>
          <p:spPr>
            <a:xfrm>
              <a:off x="0" y="4365145"/>
              <a:ext cx="21640800" cy="12700"/>
            </a:xfrm>
            <a:prstGeom prst="rect">
              <a:avLst/>
            </a:prstGeom>
            <a:solidFill>
              <a:srgbClr val="191919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7209367" y="0"/>
              <a:ext cx="12700" cy="8755690"/>
            </a:xfrm>
            <a:prstGeom prst="rect">
              <a:avLst/>
            </a:prstGeom>
            <a:solidFill>
              <a:srgbClr val="191919"/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14418733" y="0"/>
              <a:ext cx="12700" cy="8755690"/>
            </a:xfrm>
            <a:prstGeom prst="rect">
              <a:avLst/>
            </a:prstGeom>
            <a:solidFill>
              <a:srgbClr val="191919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587" y="1"/>
            <a:ext cx="24384000" cy="2623783"/>
          </a:xfrm>
          <a:prstGeom prst="rect">
            <a:avLst/>
          </a:prstGeom>
          <a:solidFill>
            <a:srgbClr val="500000"/>
          </a:solidFill>
        </p:spPr>
      </p:sp>
      <p:sp>
        <p:nvSpPr>
          <p:cNvPr id="8" name="TextBox 8"/>
          <p:cNvSpPr txBox="1"/>
          <p:nvPr/>
        </p:nvSpPr>
        <p:spPr>
          <a:xfrm>
            <a:off x="1048903" y="943924"/>
            <a:ext cx="20164772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66"/>
              </a:lnSpc>
              <a:spcBef>
                <a:spcPct val="0"/>
              </a:spcBef>
            </a:pPr>
            <a:r>
              <a:rPr lang="en-US" sz="7466" b="1" dirty="0">
                <a:solidFill>
                  <a:srgbClr val="F6F6F6"/>
                </a:solidFill>
                <a:latin typeface="Montserrat" pitchFamily="2" charset="77"/>
              </a:rPr>
              <a:t>Another way to break apart content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006280" y="4455285"/>
            <a:ext cx="5969599" cy="2391483"/>
            <a:chOff x="0" y="-9525"/>
            <a:chExt cx="5969599" cy="239148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414063"/>
              <a:ext cx="5969599" cy="967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dirty="0">
                  <a:solidFill>
                    <a:srgbClr val="191919"/>
                  </a:solidFill>
                  <a:latin typeface="Open Sans"/>
                </a:rPr>
                <a:t>Notice that by creating this grid, we don’t need boring bullets anymore?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7528" y="-9525"/>
              <a:ext cx="4704391" cy="1057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 dirty="0">
                  <a:solidFill>
                    <a:srgbClr val="191919"/>
                  </a:solidFill>
                  <a:latin typeface="Open Sans Bold"/>
                </a:rPr>
                <a:t>Bullet Point One Could Go Here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236317" y="4455285"/>
            <a:ext cx="5969599" cy="2391482"/>
            <a:chOff x="0" y="-9525"/>
            <a:chExt cx="5969599" cy="239148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1414062"/>
              <a:ext cx="5969599" cy="967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dirty="0">
                  <a:solidFill>
                    <a:srgbClr val="191919"/>
                  </a:solidFill>
                  <a:latin typeface="Open Sans"/>
                </a:rPr>
                <a:t>Notice that by creating this grid, we don’t need boring bullets anymore?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4704391" cy="1057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 dirty="0">
                  <a:solidFill>
                    <a:srgbClr val="191919"/>
                  </a:solidFill>
                  <a:latin typeface="Open Sans Bold"/>
                </a:rPr>
                <a:t>Bullet Point Two Could Go Here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509284" y="4455285"/>
            <a:ext cx="5969599" cy="2391483"/>
            <a:chOff x="0" y="-9525"/>
            <a:chExt cx="5969599" cy="2391482"/>
          </a:xfrm>
        </p:grpSpPr>
        <p:sp>
          <p:nvSpPr>
            <p:cNvPr id="25" name="TextBox 25"/>
            <p:cNvSpPr txBox="1"/>
            <p:nvPr/>
          </p:nvSpPr>
          <p:spPr>
            <a:xfrm>
              <a:off x="0" y="1414063"/>
              <a:ext cx="5969599" cy="967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dirty="0">
                  <a:solidFill>
                    <a:srgbClr val="191919"/>
                  </a:solidFill>
                  <a:latin typeface="Open Sans"/>
                </a:rPr>
                <a:t>Try to keep the length consistent so content will fit in each box.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4704391" cy="1057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 dirty="0">
                  <a:solidFill>
                    <a:srgbClr val="191919"/>
                  </a:solidFill>
                  <a:latin typeface="Open Sans Bold"/>
                </a:rPr>
                <a:t>Be Consistent With Length</a:t>
              </a: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1F95DB-0151-C14C-B9C8-2D58E9741EC2}"/>
              </a:ext>
            </a:extLst>
          </p:cNvPr>
          <p:cNvCxnSpPr/>
          <p:nvPr/>
        </p:nvCxnSpPr>
        <p:spPr>
          <a:xfrm>
            <a:off x="21337587" y="1380813"/>
            <a:ext cx="1727200" cy="0"/>
          </a:xfrm>
          <a:prstGeom prst="straightConnector1">
            <a:avLst/>
          </a:prstGeom>
          <a:ln w="254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8" name="Group 9">
            <a:extLst>
              <a:ext uri="{FF2B5EF4-FFF2-40B4-BE49-F238E27FC236}">
                <a16:creationId xmlns:a16="http://schemas.microsoft.com/office/drawing/2014/main" id="{9FBA9898-104C-4346-99B2-D3F72B97134F}"/>
              </a:ext>
            </a:extLst>
          </p:cNvPr>
          <p:cNvGrpSpPr/>
          <p:nvPr/>
        </p:nvGrpSpPr>
        <p:grpSpPr>
          <a:xfrm>
            <a:off x="2006280" y="8991600"/>
            <a:ext cx="5969599" cy="2391483"/>
            <a:chOff x="0" y="-9525"/>
            <a:chExt cx="5969599" cy="2391482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2EE1E13B-1BB3-D845-9769-55CFDCDF987A}"/>
                </a:ext>
              </a:extLst>
            </p:cNvPr>
            <p:cNvSpPr txBox="1"/>
            <p:nvPr/>
          </p:nvSpPr>
          <p:spPr>
            <a:xfrm>
              <a:off x="0" y="1414063"/>
              <a:ext cx="5969599" cy="967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dirty="0">
                  <a:solidFill>
                    <a:srgbClr val="191919"/>
                  </a:solidFill>
                  <a:latin typeface="Open Sans"/>
                </a:rPr>
                <a:t>Notice that by creating this grid, we don’t need boring bullets anymore? </a:t>
              </a:r>
            </a:p>
          </p:txBody>
        </p:sp>
        <p:sp>
          <p:nvSpPr>
            <p:cNvPr id="30" name="TextBox 11">
              <a:extLst>
                <a:ext uri="{FF2B5EF4-FFF2-40B4-BE49-F238E27FC236}">
                  <a16:creationId xmlns:a16="http://schemas.microsoft.com/office/drawing/2014/main" id="{5A7746F4-CEA8-644E-BFE6-9BB489194CCB}"/>
                </a:ext>
              </a:extLst>
            </p:cNvPr>
            <p:cNvSpPr txBox="1"/>
            <p:nvPr/>
          </p:nvSpPr>
          <p:spPr>
            <a:xfrm>
              <a:off x="27528" y="-9525"/>
              <a:ext cx="4704391" cy="1057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 dirty="0">
                  <a:solidFill>
                    <a:srgbClr val="191919"/>
                  </a:solidFill>
                  <a:latin typeface="Open Sans Bold"/>
                </a:rPr>
                <a:t>Bullet Point One Could Go Here</a:t>
              </a:r>
            </a:p>
          </p:txBody>
        </p:sp>
      </p:grpSp>
      <p:grpSp>
        <p:nvGrpSpPr>
          <p:cNvPr id="31" name="Group 15">
            <a:extLst>
              <a:ext uri="{FF2B5EF4-FFF2-40B4-BE49-F238E27FC236}">
                <a16:creationId xmlns:a16="http://schemas.microsoft.com/office/drawing/2014/main" id="{86CA58E0-3142-F44A-B9A8-7D210CCC6F36}"/>
              </a:ext>
            </a:extLst>
          </p:cNvPr>
          <p:cNvGrpSpPr/>
          <p:nvPr/>
        </p:nvGrpSpPr>
        <p:grpSpPr>
          <a:xfrm>
            <a:off x="9236317" y="8991600"/>
            <a:ext cx="5969599" cy="2391482"/>
            <a:chOff x="0" y="-9525"/>
            <a:chExt cx="5969599" cy="2391481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23BD65E9-10D8-394B-8860-AED7BC0C9429}"/>
                </a:ext>
              </a:extLst>
            </p:cNvPr>
            <p:cNvSpPr txBox="1"/>
            <p:nvPr/>
          </p:nvSpPr>
          <p:spPr>
            <a:xfrm>
              <a:off x="0" y="1414062"/>
              <a:ext cx="5969599" cy="967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dirty="0">
                  <a:solidFill>
                    <a:srgbClr val="191919"/>
                  </a:solidFill>
                  <a:latin typeface="Open Sans"/>
                </a:rPr>
                <a:t>Notice that by creating this grid, we don’t need boring bullets anymore? </a:t>
              </a:r>
            </a:p>
          </p:txBody>
        </p:sp>
        <p:sp>
          <p:nvSpPr>
            <p:cNvPr id="33" name="TextBox 17">
              <a:extLst>
                <a:ext uri="{FF2B5EF4-FFF2-40B4-BE49-F238E27FC236}">
                  <a16:creationId xmlns:a16="http://schemas.microsoft.com/office/drawing/2014/main" id="{0549D8AE-4632-044C-86E0-7DEAF9BA0FAD}"/>
                </a:ext>
              </a:extLst>
            </p:cNvPr>
            <p:cNvSpPr txBox="1"/>
            <p:nvPr/>
          </p:nvSpPr>
          <p:spPr>
            <a:xfrm>
              <a:off x="0" y="-9525"/>
              <a:ext cx="4704391" cy="1057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 dirty="0">
                  <a:solidFill>
                    <a:srgbClr val="191919"/>
                  </a:solidFill>
                  <a:latin typeface="Open Sans Bold"/>
                </a:rPr>
                <a:t>Bullet Point Two Could Go Here</a:t>
              </a:r>
            </a:p>
          </p:txBody>
        </p:sp>
      </p:grpSp>
      <p:grpSp>
        <p:nvGrpSpPr>
          <p:cNvPr id="34" name="Group 24">
            <a:extLst>
              <a:ext uri="{FF2B5EF4-FFF2-40B4-BE49-F238E27FC236}">
                <a16:creationId xmlns:a16="http://schemas.microsoft.com/office/drawing/2014/main" id="{B71552F1-A7C1-7E45-AFC0-1EB56E1268F0}"/>
              </a:ext>
            </a:extLst>
          </p:cNvPr>
          <p:cNvGrpSpPr/>
          <p:nvPr/>
        </p:nvGrpSpPr>
        <p:grpSpPr>
          <a:xfrm>
            <a:off x="16509284" y="8991600"/>
            <a:ext cx="5969599" cy="2391483"/>
            <a:chOff x="0" y="-9525"/>
            <a:chExt cx="5969599" cy="2391482"/>
          </a:xfrm>
        </p:grpSpPr>
        <p:sp>
          <p:nvSpPr>
            <p:cNvPr id="35" name="TextBox 25">
              <a:extLst>
                <a:ext uri="{FF2B5EF4-FFF2-40B4-BE49-F238E27FC236}">
                  <a16:creationId xmlns:a16="http://schemas.microsoft.com/office/drawing/2014/main" id="{DAC5A310-5A65-8040-926F-AC77D378D125}"/>
                </a:ext>
              </a:extLst>
            </p:cNvPr>
            <p:cNvSpPr txBox="1"/>
            <p:nvPr/>
          </p:nvSpPr>
          <p:spPr>
            <a:xfrm>
              <a:off x="0" y="1414063"/>
              <a:ext cx="5969599" cy="967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dirty="0">
                  <a:solidFill>
                    <a:srgbClr val="191919"/>
                  </a:solidFill>
                  <a:latin typeface="Open Sans"/>
                </a:rPr>
                <a:t>Try to keep the length consistent so content will fit in each box. </a:t>
              </a:r>
            </a:p>
          </p:txBody>
        </p:sp>
        <p:sp>
          <p:nvSpPr>
            <p:cNvPr id="36" name="TextBox 26">
              <a:extLst>
                <a:ext uri="{FF2B5EF4-FFF2-40B4-BE49-F238E27FC236}">
                  <a16:creationId xmlns:a16="http://schemas.microsoft.com/office/drawing/2014/main" id="{C6739BA7-3446-FE47-8E81-8BAA64709F3E}"/>
                </a:ext>
              </a:extLst>
            </p:cNvPr>
            <p:cNvSpPr txBox="1"/>
            <p:nvPr/>
          </p:nvSpPr>
          <p:spPr>
            <a:xfrm>
              <a:off x="0" y="-9525"/>
              <a:ext cx="4704391" cy="1057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 dirty="0">
                  <a:solidFill>
                    <a:srgbClr val="191919"/>
                  </a:solidFill>
                  <a:latin typeface="Open Sans Bold"/>
                </a:rPr>
                <a:t>Be Consistent With Length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bird&#10;&#10;Description automatically generated with low confidence">
            <a:extLst>
              <a:ext uri="{FF2B5EF4-FFF2-40B4-BE49-F238E27FC236}">
                <a16:creationId xmlns:a16="http://schemas.microsoft.com/office/drawing/2014/main" id="{CC05D460-3F26-2742-AB7E-D989A36DFE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0"/>
            <a:ext cx="12370323" cy="13716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911361" y="1511300"/>
            <a:ext cx="7834361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6"/>
              </a:lnSpc>
              <a:spcBef>
                <a:spcPct val="0"/>
              </a:spcBef>
            </a:pPr>
            <a:r>
              <a:rPr lang="en-US" sz="7466" dirty="0">
                <a:solidFill>
                  <a:srgbClr val="191919"/>
                </a:solidFill>
                <a:latin typeface="Montserrat SemiBold" pitchFamily="2" charset="77"/>
              </a:rPr>
              <a:t>Read Me First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621931" y="5647500"/>
            <a:ext cx="1499960" cy="1473131"/>
            <a:chOff x="0" y="0"/>
            <a:chExt cx="672428" cy="66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2428" cy="660400"/>
            </a:xfrm>
            <a:custGeom>
              <a:avLst/>
              <a:gdLst/>
              <a:ahLst/>
              <a:cxnLst/>
              <a:rect l="l" t="t" r="r" b="b"/>
              <a:pathLst>
                <a:path w="672428" h="660400">
                  <a:moveTo>
                    <a:pt x="54796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7968" y="0"/>
                  </a:lnTo>
                  <a:cubicBezTo>
                    <a:pt x="616548" y="0"/>
                    <a:pt x="672428" y="55880"/>
                    <a:pt x="672428" y="124460"/>
                  </a:cubicBezTo>
                  <a:lnTo>
                    <a:pt x="672428" y="535940"/>
                  </a:lnTo>
                  <a:cubicBezTo>
                    <a:pt x="672428" y="604520"/>
                    <a:pt x="616548" y="660400"/>
                    <a:pt x="547968" y="660400"/>
                  </a:cubicBezTo>
                  <a:close/>
                </a:path>
              </a:pathLst>
            </a:custGeom>
            <a:solidFill>
              <a:srgbClr val="5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621931" y="8207516"/>
            <a:ext cx="1499960" cy="1473131"/>
            <a:chOff x="0" y="0"/>
            <a:chExt cx="672428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2428" cy="660400"/>
            </a:xfrm>
            <a:custGeom>
              <a:avLst/>
              <a:gdLst/>
              <a:ahLst/>
              <a:cxnLst/>
              <a:rect l="l" t="t" r="r" b="b"/>
              <a:pathLst>
                <a:path w="672428" h="660400">
                  <a:moveTo>
                    <a:pt x="54796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7968" y="0"/>
                  </a:lnTo>
                  <a:cubicBezTo>
                    <a:pt x="616548" y="0"/>
                    <a:pt x="672428" y="55880"/>
                    <a:pt x="672428" y="124460"/>
                  </a:cubicBezTo>
                  <a:lnTo>
                    <a:pt x="672428" y="535940"/>
                  </a:lnTo>
                  <a:cubicBezTo>
                    <a:pt x="672428" y="604520"/>
                    <a:pt x="616548" y="660400"/>
                    <a:pt x="547968" y="660400"/>
                  </a:cubicBezTo>
                  <a:close/>
                </a:path>
              </a:pathLst>
            </a:custGeom>
            <a:solidFill>
              <a:srgbClr val="500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621931" y="10767531"/>
            <a:ext cx="1499960" cy="1473131"/>
            <a:chOff x="0" y="0"/>
            <a:chExt cx="672428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2428" cy="660400"/>
            </a:xfrm>
            <a:custGeom>
              <a:avLst/>
              <a:gdLst/>
              <a:ahLst/>
              <a:cxnLst/>
              <a:rect l="l" t="t" r="r" b="b"/>
              <a:pathLst>
                <a:path w="672428" h="660400">
                  <a:moveTo>
                    <a:pt x="54796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7968" y="0"/>
                  </a:lnTo>
                  <a:cubicBezTo>
                    <a:pt x="616548" y="0"/>
                    <a:pt x="672428" y="55880"/>
                    <a:pt x="672428" y="124460"/>
                  </a:cubicBezTo>
                  <a:lnTo>
                    <a:pt x="672428" y="535940"/>
                  </a:lnTo>
                  <a:cubicBezTo>
                    <a:pt x="672428" y="604520"/>
                    <a:pt x="616548" y="660400"/>
                    <a:pt x="547968" y="660400"/>
                  </a:cubicBezTo>
                  <a:close/>
                </a:path>
              </a:pathLst>
            </a:custGeom>
            <a:solidFill>
              <a:srgbClr val="50000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911360" y="5598633"/>
            <a:ext cx="9102627" cy="1636052"/>
            <a:chOff x="0" y="-9525"/>
            <a:chExt cx="9102626" cy="1636051"/>
          </a:xfrm>
        </p:grpSpPr>
        <p:sp>
          <p:nvSpPr>
            <p:cNvPr id="14" name="TextBox 14"/>
            <p:cNvSpPr txBox="1"/>
            <p:nvPr/>
          </p:nvSpPr>
          <p:spPr>
            <a:xfrm>
              <a:off x="0" y="658632"/>
              <a:ext cx="9102626" cy="967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dirty="0">
                  <a:solidFill>
                    <a:srgbClr val="191919"/>
                  </a:solidFill>
                  <a:latin typeface="Open Sans"/>
                </a:rPr>
                <a:t>Save this Template somewhere handy. Make a copy of this presentation when you are ready to make it yours.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9102626" cy="518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 dirty="0">
                  <a:solidFill>
                    <a:srgbClr val="191919"/>
                  </a:solidFill>
                  <a:latin typeface="Open Sans Bold"/>
                </a:rPr>
                <a:t>Make a copy of this template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911360" y="8158647"/>
            <a:ext cx="9102627" cy="1636052"/>
            <a:chOff x="0" y="-9525"/>
            <a:chExt cx="9102626" cy="163605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658632"/>
              <a:ext cx="9102626" cy="967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dirty="0">
                  <a:solidFill>
                    <a:srgbClr val="191919"/>
                  </a:solidFill>
                  <a:latin typeface="Open Sans"/>
                </a:rPr>
                <a:t>This template includes slide variations as well as tips for you to create your best presentations!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9102626" cy="518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 dirty="0">
                  <a:solidFill>
                    <a:srgbClr val="191919"/>
                  </a:solidFill>
                  <a:latin typeface="Open Sans Bold"/>
                </a:rPr>
                <a:t>Read through the template first!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911360" y="10718663"/>
            <a:ext cx="9102627" cy="1636052"/>
            <a:chOff x="0" y="-9525"/>
            <a:chExt cx="9102626" cy="163605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658632"/>
              <a:ext cx="9102626" cy="967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dirty="0">
                  <a:solidFill>
                    <a:srgbClr val="191919"/>
                  </a:solidFill>
                  <a:latin typeface="Open Sans"/>
                </a:rPr>
                <a:t>Use the embedded brand fonts and colors throughout your presentation for best results.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9102626" cy="518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 dirty="0">
                  <a:solidFill>
                    <a:srgbClr val="191919"/>
                  </a:solidFill>
                  <a:latin typeface="Open Sans Bold"/>
                </a:rPr>
                <a:t>Stick to the brand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45B6D15-9775-EC41-B2A0-128DF0A21D49}"/>
              </a:ext>
            </a:extLst>
          </p:cNvPr>
          <p:cNvCxnSpPr>
            <a:cxnSpLocks/>
          </p:cNvCxnSpPr>
          <p:nvPr/>
        </p:nvCxnSpPr>
        <p:spPr>
          <a:xfrm>
            <a:off x="11990387" y="6350000"/>
            <a:ext cx="698344" cy="0"/>
          </a:xfrm>
          <a:prstGeom prst="straightConnector1">
            <a:avLst/>
          </a:prstGeom>
          <a:ln w="381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2162934-5B3B-B54E-944F-F15483D98BC2}"/>
              </a:ext>
            </a:extLst>
          </p:cNvPr>
          <p:cNvCxnSpPr>
            <a:cxnSpLocks/>
          </p:cNvCxnSpPr>
          <p:nvPr/>
        </p:nvCxnSpPr>
        <p:spPr>
          <a:xfrm>
            <a:off x="11990387" y="8890000"/>
            <a:ext cx="698344" cy="0"/>
          </a:xfrm>
          <a:prstGeom prst="straightConnector1">
            <a:avLst/>
          </a:prstGeom>
          <a:ln w="381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0A93D10-B790-3146-8E34-17E29CF292C5}"/>
              </a:ext>
            </a:extLst>
          </p:cNvPr>
          <p:cNvCxnSpPr>
            <a:cxnSpLocks/>
          </p:cNvCxnSpPr>
          <p:nvPr/>
        </p:nvCxnSpPr>
        <p:spPr>
          <a:xfrm>
            <a:off x="11990387" y="11504096"/>
            <a:ext cx="698344" cy="0"/>
          </a:xfrm>
          <a:prstGeom prst="straightConnector1">
            <a:avLst/>
          </a:prstGeom>
          <a:ln w="381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259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16795" y="1371601"/>
            <a:ext cx="16232112" cy="13279036"/>
            <a:chOff x="0" y="0"/>
            <a:chExt cx="2914308" cy="23841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4308" cy="2384113"/>
            </a:xfrm>
            <a:custGeom>
              <a:avLst/>
              <a:gdLst/>
              <a:ahLst/>
              <a:cxnLst/>
              <a:rect l="l" t="t" r="r" b="b"/>
              <a:pathLst>
                <a:path w="2914308" h="2384113">
                  <a:moveTo>
                    <a:pt x="2789848" y="2384113"/>
                  </a:moveTo>
                  <a:lnTo>
                    <a:pt x="124460" y="2384113"/>
                  </a:lnTo>
                  <a:cubicBezTo>
                    <a:pt x="55880" y="2384113"/>
                    <a:pt x="0" y="2328233"/>
                    <a:pt x="0" y="22596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9848" y="0"/>
                  </a:lnTo>
                  <a:cubicBezTo>
                    <a:pt x="2858428" y="0"/>
                    <a:pt x="2914308" y="55880"/>
                    <a:pt x="2914308" y="124460"/>
                  </a:cubicBezTo>
                  <a:lnTo>
                    <a:pt x="2914308" y="2259654"/>
                  </a:lnTo>
                  <a:cubicBezTo>
                    <a:pt x="2914308" y="2328233"/>
                    <a:pt x="2858428" y="2384113"/>
                    <a:pt x="2789848" y="2384113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356223" y="3708412"/>
            <a:ext cx="12959537" cy="10275800"/>
          </a:xfrm>
          <a:custGeom>
            <a:avLst/>
            <a:gdLst/>
            <a:ahLst/>
            <a:cxnLst/>
            <a:rect l="l" t="t" r="r" b="b"/>
            <a:pathLst>
              <a:path w="12941300" h="9107742">
                <a:moveTo>
                  <a:pt x="12815112" y="9107742"/>
                </a:moveTo>
                <a:lnTo>
                  <a:pt x="126187" y="9107742"/>
                </a:lnTo>
                <a:cubicBezTo>
                  <a:pt x="56502" y="9107742"/>
                  <a:pt x="0" y="9051252"/>
                  <a:pt x="0" y="8981555"/>
                </a:cubicBezTo>
                <a:lnTo>
                  <a:pt x="0" y="0"/>
                </a:lnTo>
                <a:lnTo>
                  <a:pt x="12941300" y="0"/>
                </a:lnTo>
                <a:lnTo>
                  <a:pt x="12941300" y="8981554"/>
                </a:lnTo>
                <a:cubicBezTo>
                  <a:pt x="12941300" y="9051239"/>
                  <a:pt x="12884810" y="9107742"/>
                  <a:pt x="12815112" y="9107742"/>
                </a:cubicBez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45" b="3915"/>
            </a:stretch>
          </a:blipFill>
        </p:spPr>
        <p:txBody>
          <a:bodyPr/>
          <a:lstStyle/>
          <a:p>
            <a:endParaRPr lang="en-US" sz="3200" b="1" dirty="0">
              <a:latin typeface="Montserrat SemiBold" pitchFamily="2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814905" y="2667439"/>
            <a:ext cx="791928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9600" b="1" dirty="0">
                <a:solidFill>
                  <a:srgbClr val="191919"/>
                </a:solidFill>
                <a:latin typeface="Montserrat" pitchFamily="2" charset="77"/>
              </a:rPr>
              <a:t>Contact 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14905" y="4625434"/>
            <a:ext cx="7919289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39"/>
              </a:lnSpc>
              <a:spcBef>
                <a:spcPct val="0"/>
              </a:spcBef>
            </a:pPr>
            <a:r>
              <a:rPr lang="en-US" sz="4533" dirty="0">
                <a:solidFill>
                  <a:srgbClr val="191919"/>
                </a:solidFill>
                <a:latin typeface="Open Sans"/>
              </a:rPr>
              <a:t>We'd love to talk about </a:t>
            </a:r>
          </a:p>
          <a:p>
            <a:pPr>
              <a:lnSpc>
                <a:spcPts val="5439"/>
              </a:lnSpc>
              <a:spcBef>
                <a:spcPct val="0"/>
              </a:spcBef>
            </a:pPr>
            <a:r>
              <a:rPr lang="en-US" sz="4533" b="1" dirty="0">
                <a:solidFill>
                  <a:srgbClr val="191919"/>
                </a:solidFill>
                <a:latin typeface="Montserrat SemiBold" pitchFamily="2" charset="77"/>
              </a:rPr>
              <a:t>all things Ag.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918082" y="7239590"/>
            <a:ext cx="6353211" cy="1068962"/>
            <a:chOff x="0" y="-9525"/>
            <a:chExt cx="6353211" cy="106896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6353211" cy="518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>
                  <a:solidFill>
                    <a:srgbClr val="191919"/>
                  </a:solidFill>
                  <a:latin typeface="Open Sans Bold"/>
                </a:rPr>
                <a:t>Phone Number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20700"/>
              <a:ext cx="6353211" cy="538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200" spc="64" dirty="0">
                  <a:solidFill>
                    <a:srgbClr val="191919"/>
                  </a:solidFill>
                  <a:latin typeface="Open Sans"/>
                </a:rPr>
                <a:t>979.803.1291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918082" y="9269072"/>
            <a:ext cx="6353211" cy="1068962"/>
            <a:chOff x="0" y="-9525"/>
            <a:chExt cx="6353211" cy="106896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"/>
              <a:ext cx="6353211" cy="518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>
                  <a:solidFill>
                    <a:srgbClr val="191919"/>
                  </a:solidFill>
                  <a:latin typeface="Open Sans Bold"/>
                </a:rPr>
                <a:t>Email Address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20700"/>
              <a:ext cx="6353211" cy="538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200" spc="64" dirty="0" err="1">
                  <a:solidFill>
                    <a:srgbClr val="191919"/>
                  </a:solidFill>
                  <a:latin typeface="Open Sans"/>
                </a:rPr>
                <a:t>netid@ag.tamu.edu</a:t>
              </a:r>
              <a:endParaRPr lang="en-US" sz="3200" spc="64" dirty="0">
                <a:solidFill>
                  <a:srgbClr val="191919"/>
                </a:solidFill>
                <a:latin typeface="Open San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918082" y="11298555"/>
            <a:ext cx="6353211" cy="1068962"/>
            <a:chOff x="0" y="-9525"/>
            <a:chExt cx="6353211" cy="106896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"/>
              <a:ext cx="6353211" cy="518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467">
                  <a:solidFill>
                    <a:srgbClr val="191919"/>
                  </a:solidFill>
                  <a:latin typeface="Open Sans Bold"/>
                </a:rPr>
                <a:t>Website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520700"/>
              <a:ext cx="6353211" cy="538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200" spc="64" dirty="0" err="1">
                  <a:solidFill>
                    <a:srgbClr val="191919"/>
                  </a:solidFill>
                  <a:latin typeface="Open Sans"/>
                </a:rPr>
                <a:t>agrilife.tamu.edu</a:t>
              </a:r>
              <a:endParaRPr lang="en-US" sz="3200" spc="64" dirty="0">
                <a:solidFill>
                  <a:srgbClr val="191919"/>
                </a:solidFill>
                <a:latin typeface="Open Sans"/>
              </a:endParaRP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5F7CA2C-5719-BE47-B298-158BF6FC5CD9}"/>
              </a:ext>
            </a:extLst>
          </p:cNvPr>
          <p:cNvCxnSpPr/>
          <p:nvPr/>
        </p:nvCxnSpPr>
        <p:spPr>
          <a:xfrm>
            <a:off x="13814904" y="7467600"/>
            <a:ext cx="1727200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C333604-F2F1-0F4C-B075-243C420EFAC9}"/>
              </a:ext>
            </a:extLst>
          </p:cNvPr>
          <p:cNvCxnSpPr/>
          <p:nvPr/>
        </p:nvCxnSpPr>
        <p:spPr>
          <a:xfrm>
            <a:off x="13814904" y="9499600"/>
            <a:ext cx="1727200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B1469A6-2062-0046-9039-79F8091BBDEE}"/>
              </a:ext>
            </a:extLst>
          </p:cNvPr>
          <p:cNvCxnSpPr/>
          <p:nvPr/>
        </p:nvCxnSpPr>
        <p:spPr>
          <a:xfrm>
            <a:off x="13814904" y="11531600"/>
            <a:ext cx="1727200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702F7C21-8404-D463-AD81-09465DA60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3" y="294281"/>
            <a:ext cx="3108252" cy="15858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sky, person, outdoor&#10;&#10;Description automatically generated">
            <a:extLst>
              <a:ext uri="{FF2B5EF4-FFF2-40B4-BE49-F238E27FC236}">
                <a16:creationId xmlns:a16="http://schemas.microsoft.com/office/drawing/2014/main" id="{BF3D3F1C-388F-FE4A-810A-F2C9463036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5012DF-6211-2B4E-B3EF-20BB4974F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br>
              <a:rPr lang="en-US" dirty="0"/>
            </a:br>
            <a:r>
              <a:rPr lang="en-US" dirty="0"/>
              <a:t>Layout </a:t>
            </a:r>
            <a:br>
              <a:rPr lang="en-US" dirty="0"/>
            </a:br>
            <a:r>
              <a:rPr lang="en-US" dirty="0"/>
              <a:t>View</a:t>
            </a:r>
          </a:p>
        </p:txBody>
      </p:sp>
    </p:spTree>
    <p:extLst>
      <p:ext uri="{BB962C8B-B14F-4D97-AF65-F5344CB8AC3E}">
        <p14:creationId xmlns:p14="http://schemas.microsoft.com/office/powerpoint/2010/main" val="2867104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57F8F-0DDE-2742-B505-140E27470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80EB4-0528-C649-8CAC-0D4DE9EF9C8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191919"/>
                </a:solidFill>
                <a:latin typeface="Open Sans"/>
              </a:rPr>
              <a:t>This is a great layout for sharing a screenshot of a web page.</a:t>
            </a:r>
            <a:endParaRPr lang="en-US" dirty="0"/>
          </a:p>
          <a:p>
            <a:r>
              <a:rPr lang="en-US" sz="3200" dirty="0">
                <a:solidFill>
                  <a:srgbClr val="191919"/>
                </a:solidFill>
                <a:latin typeface="Open Sans"/>
              </a:rPr>
              <a:t>Write a short sentence or two more of detail if you need to. To take screenshots on a Mac, hold down Shift+Command+4</a:t>
            </a:r>
          </a:p>
          <a:p>
            <a:endParaRPr lang="en-US" dirty="0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0FE63149-5608-3448-9882-0E409D5BB2DE}"/>
              </a:ext>
            </a:extLst>
          </p:cNvPr>
          <p:cNvSpPr/>
          <p:nvPr/>
        </p:nvSpPr>
        <p:spPr>
          <a:xfrm>
            <a:off x="10992997" y="2572870"/>
            <a:ext cx="13941269" cy="10339775"/>
          </a:xfrm>
          <a:custGeom>
            <a:avLst/>
            <a:gdLst/>
            <a:ahLst/>
            <a:cxnLst/>
            <a:rect l="l" t="t" r="r" b="b"/>
            <a:pathLst>
              <a:path w="13716000" h="10172700">
                <a:moveTo>
                  <a:pt x="0" y="0"/>
                </a:moveTo>
                <a:lnTo>
                  <a:pt x="13716000" y="0"/>
                </a:lnTo>
                <a:lnTo>
                  <a:pt x="13716000" y="10172700"/>
                </a:lnTo>
                <a:lnTo>
                  <a:pt x="0" y="1017270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93" b="-393"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B612A7B-4A6C-6643-864B-E2A9B177B171}"/>
              </a:ext>
            </a:extLst>
          </p:cNvPr>
          <p:cNvSpPr/>
          <p:nvPr/>
        </p:nvSpPr>
        <p:spPr>
          <a:xfrm>
            <a:off x="11393163" y="3198936"/>
            <a:ext cx="13153845" cy="9257325"/>
          </a:xfrm>
          <a:custGeom>
            <a:avLst/>
            <a:gdLst/>
            <a:ahLst/>
            <a:cxnLst/>
            <a:rect l="l" t="t" r="r" b="b"/>
            <a:pathLst>
              <a:path w="12941300" h="9107742">
                <a:moveTo>
                  <a:pt x="12815112" y="9107742"/>
                </a:moveTo>
                <a:lnTo>
                  <a:pt x="126187" y="9107742"/>
                </a:lnTo>
                <a:cubicBezTo>
                  <a:pt x="56502" y="9107742"/>
                  <a:pt x="0" y="9051252"/>
                  <a:pt x="0" y="8981555"/>
                </a:cubicBezTo>
                <a:lnTo>
                  <a:pt x="0" y="0"/>
                </a:lnTo>
                <a:lnTo>
                  <a:pt x="12941300" y="0"/>
                </a:lnTo>
                <a:lnTo>
                  <a:pt x="12941300" y="8981554"/>
                </a:lnTo>
                <a:cubicBezTo>
                  <a:pt x="12941300" y="9051239"/>
                  <a:pt x="12884810" y="9107742"/>
                  <a:pt x="12815112" y="9107742"/>
                </a:cubicBez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870" t="1468" r="2777"/>
            </a:stretch>
          </a:blipFill>
        </p:spPr>
        <p:txBody>
          <a:bodyPr/>
          <a:lstStyle/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17564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BFAEC-FD47-E24A-A341-710F150E0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Title Slide. </a:t>
            </a:r>
            <a:br>
              <a:rPr lang="en-US" dirty="0"/>
            </a:br>
            <a:r>
              <a:rPr lang="en-US" dirty="0"/>
              <a:t>Type Your Presentation Title Here.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097924D4-66A7-7745-9AA9-0170D3D7E9A9}"/>
              </a:ext>
            </a:extLst>
          </p:cNvPr>
          <p:cNvSpPr txBox="1"/>
          <p:nvPr/>
        </p:nvSpPr>
        <p:spPr>
          <a:xfrm>
            <a:off x="3770060" y="10590975"/>
            <a:ext cx="7769723" cy="1798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spc="40" dirty="0">
                <a:solidFill>
                  <a:srgbClr val="191919"/>
                </a:solidFill>
                <a:latin typeface="Open Sans Bold"/>
              </a:rPr>
              <a:t>Your Name, Ph.D., etc. </a:t>
            </a:r>
          </a:p>
          <a:p>
            <a:pPr>
              <a:lnSpc>
                <a:spcPts val="4800"/>
              </a:lnSpc>
            </a:pPr>
            <a:r>
              <a:rPr lang="en-US" sz="3200" spc="40" dirty="0">
                <a:solidFill>
                  <a:srgbClr val="191919"/>
                </a:solidFill>
                <a:latin typeface="Open Sans"/>
              </a:rPr>
              <a:t>Title Line 2</a:t>
            </a:r>
          </a:p>
          <a:p>
            <a:pPr>
              <a:lnSpc>
                <a:spcPts val="4800"/>
              </a:lnSpc>
            </a:pPr>
            <a:r>
              <a:rPr lang="en-US" sz="3200" spc="40" dirty="0">
                <a:solidFill>
                  <a:srgbClr val="191919"/>
                </a:solidFill>
                <a:latin typeface="Open Sans"/>
              </a:rPr>
              <a:t>Title Line 2</a:t>
            </a:r>
          </a:p>
        </p:txBody>
      </p:sp>
    </p:spTree>
    <p:extLst>
      <p:ext uri="{BB962C8B-B14F-4D97-AF65-F5344CB8AC3E}">
        <p14:creationId xmlns:p14="http://schemas.microsoft.com/office/powerpoint/2010/main" val="239398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95258-1674-DD43-9B8C-A9B03B35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Content + Image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BBD67-FFAC-064E-9B0E-5ECB3AF06DA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You can post a screenshot here. Or delete the iPads and use a photo. </a:t>
            </a:r>
          </a:p>
          <a:p>
            <a:r>
              <a:rPr lang="en-US" sz="3200" dirty="0"/>
              <a:t>Write a short sentence or two more of detail if you need to. To take screenshots on a Mac, hold down Shift+Command+4</a:t>
            </a:r>
          </a:p>
          <a:p>
            <a:endParaRPr lang="en-US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810993BB-4A73-2947-B686-F01D97EB3313}"/>
              </a:ext>
            </a:extLst>
          </p:cNvPr>
          <p:cNvGrpSpPr>
            <a:grpSpLocks noChangeAspect="1"/>
          </p:cNvGrpSpPr>
          <p:nvPr/>
        </p:nvGrpSpPr>
        <p:grpSpPr>
          <a:xfrm>
            <a:off x="1398587" y="1405885"/>
            <a:ext cx="11365219" cy="11387943"/>
            <a:chOff x="0" y="0"/>
            <a:chExt cx="10143351" cy="1016363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2310223-EDC9-CD46-AAB5-6D99CE7F8FD6}"/>
                </a:ext>
              </a:extLst>
            </p:cNvPr>
            <p:cNvSpPr/>
            <p:nvPr/>
          </p:nvSpPr>
          <p:spPr>
            <a:xfrm>
              <a:off x="0" y="0"/>
              <a:ext cx="10143351" cy="10163632"/>
            </a:xfrm>
            <a:custGeom>
              <a:avLst/>
              <a:gdLst/>
              <a:ahLst/>
              <a:cxnLst/>
              <a:rect l="l" t="t" r="r" b="b"/>
              <a:pathLst>
                <a:path w="10143351" h="10163632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25" r="1" b="-23"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3DA1A07-A128-3747-B07F-F1C9746F8FC5}"/>
                </a:ext>
              </a:extLst>
            </p:cNvPr>
            <p:cNvSpPr/>
            <p:nvPr/>
          </p:nvSpPr>
          <p:spPr>
            <a:xfrm>
              <a:off x="374650" y="673100"/>
              <a:ext cx="6318250" cy="8427288"/>
            </a:xfrm>
            <a:custGeom>
              <a:avLst/>
              <a:gdLst/>
              <a:ahLst/>
              <a:cxnLst/>
              <a:rect l="l" t="t" r="r" b="b"/>
              <a:pathLst>
                <a:path w="6318250" h="8427288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6622" b="10462"/>
              </a:stretch>
            </a:blipFill>
          </p:spPr>
        </p:sp>
      </p:grpSp>
      <p:pic>
        <p:nvPicPr>
          <p:cNvPr id="9" name="Picture 8" descr="A picture containing phasianid, bird, gallinaceous bird, colorful&#10;&#10;Description automatically generated">
            <a:extLst>
              <a:ext uri="{FF2B5EF4-FFF2-40B4-BE49-F238E27FC236}">
                <a16:creationId xmlns:a16="http://schemas.microsoft.com/office/drawing/2014/main" id="{2680C48C-0713-8540-9C83-B7415A5D98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9988" y="4192066"/>
            <a:ext cx="5689600" cy="744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76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1EE1EA02-641E-3E47-878E-F2A263D377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570413" y="-198666"/>
            <a:ext cx="14449936" cy="141133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33EFA-A26A-884D-A642-015D66CC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 Graph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790EE-DFD4-4548-94C4-A0C2F67A07B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Use the Chart Design tool to change colors/layouts of the chart. </a:t>
            </a:r>
          </a:p>
          <a:p>
            <a:r>
              <a:rPr lang="en-US" sz="3200" dirty="0"/>
              <a:t>To change the background photo, right click on it, go to “Change Picture” and then select an option.  </a:t>
            </a:r>
          </a:p>
        </p:txBody>
      </p:sp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BBFC5A70-9700-3646-AA73-C5818EA38B1B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1540150134"/>
              </p:ext>
            </p:extLst>
          </p:nvPr>
        </p:nvGraphicFramePr>
        <p:xfrm>
          <a:off x="11075987" y="1778000"/>
          <a:ext cx="12293600" cy="10557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74027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C31E34-1CDA-A640-908C-BBCA1908C520}"/>
              </a:ext>
            </a:extLst>
          </p:cNvPr>
          <p:cNvCxnSpPr/>
          <p:nvPr/>
        </p:nvCxnSpPr>
        <p:spPr>
          <a:xfrm>
            <a:off x="21337587" y="1380813"/>
            <a:ext cx="1727200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0FCF61F2-A277-B446-B119-55831007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742" y="2070040"/>
            <a:ext cx="18729440" cy="2906369"/>
          </a:xfrm>
        </p:spPr>
        <p:txBody>
          <a:bodyPr/>
          <a:lstStyle/>
          <a:p>
            <a:r>
              <a:rPr lang="en-US" dirty="0"/>
              <a:t>This is a Slide for a Lot of Content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8405CC9-5E56-474F-B54D-87CA8540F33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28742" y="5338139"/>
            <a:ext cx="18643600" cy="699704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D81185B7-2C7A-1B40-B3B7-6F1E81057F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493" y="-198665"/>
            <a:ext cx="24549080" cy="7361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3C1177-34B3-C74E-A8DA-231A8B35F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This Slide to Show Off Your Team!</a:t>
            </a:r>
          </a:p>
        </p:txBody>
      </p:sp>
      <p:pic>
        <p:nvPicPr>
          <p:cNvPr id="19" name="Picture Placeholder 18" descr="A picture containing outdoor, mammal, tree, primate&#10;&#10;Description automatically generated">
            <a:extLst>
              <a:ext uri="{FF2B5EF4-FFF2-40B4-BE49-F238E27FC236}">
                <a16:creationId xmlns:a16="http://schemas.microsoft.com/office/drawing/2014/main" id="{F89B39C7-1D14-0B49-85DA-B3C9A1A121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"/>
          <a:stretch/>
        </p:blipFill>
        <p:spPr>
          <a:xfrm>
            <a:off x="1360614" y="4258734"/>
            <a:ext cx="6764867" cy="3805767"/>
          </a:xfrm>
        </p:spPr>
      </p:pic>
      <p:pic>
        <p:nvPicPr>
          <p:cNvPr id="23" name="Picture Placeholder 22" descr="A picture containing tree, outdoor, mammal, primate&#10;&#10;Description automatically generated">
            <a:extLst>
              <a:ext uri="{FF2B5EF4-FFF2-40B4-BE49-F238E27FC236}">
                <a16:creationId xmlns:a16="http://schemas.microsoft.com/office/drawing/2014/main" id="{27073710-EAB1-1243-A92D-0FB55DE03F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5" name="Picture Placeholder 24" descr="A monkey with its mouth open&#10;&#10;Description automatically generated with medium confidence">
            <a:extLst>
              <a:ext uri="{FF2B5EF4-FFF2-40B4-BE49-F238E27FC236}">
                <a16:creationId xmlns:a16="http://schemas.microsoft.com/office/drawing/2014/main" id="{ACC9B01D-D80C-C34E-93E4-73AC2C9583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3191FB-7E7B-A24B-83D1-9EC8170B7121}"/>
              </a:ext>
            </a:extLst>
          </p:cNvPr>
          <p:cNvSpPr/>
          <p:nvPr/>
        </p:nvSpPr>
        <p:spPr>
          <a:xfrm>
            <a:off x="1728787" y="8382000"/>
            <a:ext cx="609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spc="40" dirty="0">
                <a:solidFill>
                  <a:srgbClr val="191919"/>
                </a:solidFill>
                <a:latin typeface="Open Sans Bold"/>
              </a:rPr>
              <a:t>Name, Ph.D. </a:t>
            </a:r>
          </a:p>
          <a:p>
            <a:pPr>
              <a:lnSpc>
                <a:spcPts val="4800"/>
              </a:lnSpc>
            </a:pPr>
            <a:r>
              <a:rPr lang="en-US" sz="3200" spc="40" dirty="0">
                <a:solidFill>
                  <a:srgbClr val="191919"/>
                </a:solidFill>
                <a:latin typeface="Open Sans"/>
              </a:rPr>
              <a:t>Title Line 2</a:t>
            </a:r>
          </a:p>
          <a:p>
            <a:r>
              <a:rPr lang="en-US" sz="3200" spc="40" dirty="0">
                <a:solidFill>
                  <a:srgbClr val="191919"/>
                </a:solidFill>
                <a:latin typeface="Open Sans"/>
              </a:rPr>
              <a:t>Title Line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1ADDDC-53B8-7647-9FAB-45AEED4562AD}"/>
              </a:ext>
            </a:extLst>
          </p:cNvPr>
          <p:cNvSpPr/>
          <p:nvPr/>
        </p:nvSpPr>
        <p:spPr>
          <a:xfrm>
            <a:off x="9145206" y="8381999"/>
            <a:ext cx="6096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spc="40" dirty="0">
                <a:solidFill>
                  <a:srgbClr val="191919"/>
                </a:solidFill>
                <a:latin typeface="Open Sans Bold"/>
              </a:rPr>
              <a:t>Name, D.V.M.</a:t>
            </a:r>
          </a:p>
          <a:p>
            <a:r>
              <a:rPr lang="en-US" sz="3200" spc="40" dirty="0">
                <a:solidFill>
                  <a:srgbClr val="191919"/>
                </a:solidFill>
                <a:latin typeface="Open Sans"/>
              </a:rPr>
              <a:t>Title Line 2</a:t>
            </a:r>
          </a:p>
          <a:p>
            <a:r>
              <a:rPr lang="en-US" sz="3200" spc="40" dirty="0">
                <a:solidFill>
                  <a:srgbClr val="191919"/>
                </a:solidFill>
                <a:latin typeface="Open Sans"/>
              </a:rPr>
              <a:t>Title Line 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0CC941-3258-404D-973E-B0801797FA2A}"/>
              </a:ext>
            </a:extLst>
          </p:cNvPr>
          <p:cNvSpPr/>
          <p:nvPr/>
        </p:nvSpPr>
        <p:spPr>
          <a:xfrm>
            <a:off x="16582579" y="8381998"/>
            <a:ext cx="6096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spc="40" dirty="0">
                <a:solidFill>
                  <a:srgbClr val="191919"/>
                </a:solidFill>
                <a:latin typeface="Open Sans Bold"/>
              </a:rPr>
              <a:t>Name </a:t>
            </a:r>
          </a:p>
          <a:p>
            <a:r>
              <a:rPr lang="en-US" sz="3200" spc="40" dirty="0">
                <a:solidFill>
                  <a:srgbClr val="191919"/>
                </a:solidFill>
                <a:latin typeface="Open Sans"/>
              </a:rPr>
              <a:t>Title Line 2</a:t>
            </a:r>
          </a:p>
          <a:p>
            <a:r>
              <a:rPr lang="en-US" sz="3200" spc="40" dirty="0">
                <a:solidFill>
                  <a:srgbClr val="191919"/>
                </a:solidFill>
                <a:latin typeface="Open Sans"/>
              </a:rPr>
              <a:t>Title Line 2</a:t>
            </a:r>
          </a:p>
        </p:txBody>
      </p:sp>
    </p:spTree>
    <p:extLst>
      <p:ext uri="{BB962C8B-B14F-4D97-AF65-F5344CB8AC3E}">
        <p14:creationId xmlns:p14="http://schemas.microsoft.com/office/powerpoint/2010/main" val="754064876"/>
      </p:ext>
    </p:extLst>
  </p:cSld>
  <p:clrMapOvr>
    <a:masterClrMapping/>
  </p:clrMapOvr>
</p:sld>
</file>

<file path=ppt/theme/theme1.xml><?xml version="1.0" encoding="utf-8"?>
<a:theme xmlns:a="http://schemas.openxmlformats.org/drawingml/2006/main" name="AgriLife Presentation - Maroon">
  <a:themeElements>
    <a:clrScheme name="AgriPres">
      <a:dk1>
        <a:srgbClr val="191919"/>
      </a:dk1>
      <a:lt1>
        <a:srgbClr val="FFFFFF"/>
      </a:lt1>
      <a:dk2>
        <a:srgbClr val="00233D"/>
      </a:dk2>
      <a:lt2>
        <a:srgbClr val="FEFFFE"/>
      </a:lt2>
      <a:accent1>
        <a:srgbClr val="500000"/>
      </a:accent1>
      <a:accent2>
        <a:srgbClr val="716F74"/>
      </a:accent2>
      <a:accent3>
        <a:srgbClr val="00233D"/>
      </a:accent3>
      <a:accent4>
        <a:srgbClr val="FEE500"/>
      </a:accent4>
      <a:accent5>
        <a:srgbClr val="15512E"/>
      </a:accent5>
      <a:accent6>
        <a:srgbClr val="E4002B"/>
      </a:accent6>
      <a:hlink>
        <a:srgbClr val="00233D"/>
      </a:hlink>
      <a:folHlink>
        <a:srgbClr val="9FB2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567092484B1C48A0F209C53560557E" ma:contentTypeVersion="12" ma:contentTypeDescription="Create a new document." ma:contentTypeScope="" ma:versionID="e31b7f930364e514d052378b6e3c05b1">
  <xsd:schema xmlns:xsd="http://www.w3.org/2001/XMLSchema" xmlns:xs="http://www.w3.org/2001/XMLSchema" xmlns:p="http://schemas.microsoft.com/office/2006/metadata/properties" xmlns:ns2="d4419899-87c7-47d4-baf6-3a48f6605cac" xmlns:ns3="d919cae7-56e2-463c-90dd-c6acef0f6857" targetNamespace="http://schemas.microsoft.com/office/2006/metadata/properties" ma:root="true" ma:fieldsID="2be28c6d8cc5362b499caf891b0a2876" ns2:_="" ns3:_="">
    <xsd:import namespace="d4419899-87c7-47d4-baf6-3a48f6605cac"/>
    <xsd:import namespace="d919cae7-56e2-463c-90dd-c6acef0f68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19899-87c7-47d4-baf6-3a48f6605c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19cae7-56e2-463c-90dd-c6acef0f685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2A2DE3-F3C5-4F75-96D2-9E232A08D5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9878EC-C7F2-4DA5-939B-5F89D6B52BD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4A70C9D-6051-431E-913B-64E6B2BFC1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419899-87c7-47d4-baf6-3a48f6605cac"/>
    <ds:schemaRef ds:uri="d919cae7-56e2-463c-90dd-c6acef0f68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- Maroon</Template>
  <TotalTime>8719</TotalTime>
  <Words>960</Words>
  <Application>Microsoft Macintosh PowerPoint</Application>
  <PresentationFormat>Custom</PresentationFormat>
  <Paragraphs>104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Montserrat SemiBold</vt:lpstr>
      <vt:lpstr>Montserrat</vt:lpstr>
      <vt:lpstr>Open Sans</vt:lpstr>
      <vt:lpstr>Open Sans Bold</vt:lpstr>
      <vt:lpstr>Arimo</vt:lpstr>
      <vt:lpstr>Calibri</vt:lpstr>
      <vt:lpstr>Arial</vt:lpstr>
      <vt:lpstr>AgriLife Presentation - Maroon</vt:lpstr>
      <vt:lpstr>PowerPoint Presentation</vt:lpstr>
      <vt:lpstr>PowerPoint Presentation</vt:lpstr>
      <vt:lpstr>Using  Layout  View</vt:lpstr>
      <vt:lpstr>For Example</vt:lpstr>
      <vt:lpstr>Example Title Slide.  Type Your Presentation Title Here.</vt:lpstr>
      <vt:lpstr>Right Content + Image Layout</vt:lpstr>
      <vt:lpstr>Bar Graph Slides</vt:lpstr>
      <vt:lpstr>This is a Slide for a Lot of Content</vt:lpstr>
      <vt:lpstr>Use This Slide to Show Off Your Team!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Maroon</dc:title>
  <cp:lastModifiedBy>Tamara Garza</cp:lastModifiedBy>
  <cp:revision>46</cp:revision>
  <dcterms:created xsi:type="dcterms:W3CDTF">2006-08-16T00:00:00Z</dcterms:created>
  <dcterms:modified xsi:type="dcterms:W3CDTF">2022-05-11T15:11:19Z</dcterms:modified>
  <dc:identifier>DAEY1226YOg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0x0101006C567092484B1C48A0F209C53560557E</vt:lpwstr>
  </property>
</Properties>
</file>